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media/image100.svg" ContentType="image/svg+xml"/>
  <Override PartName="/ppt/media/image101.svg" ContentType="image/svg+xml"/>
  <Override PartName="/ppt/media/image103.svg" ContentType="image/svg+xml"/>
  <Override PartName="/ppt/media/image105.svg" ContentType="image/svg+xml"/>
  <Override PartName="/ppt/media/image107.svg" ContentType="image/svg+xml"/>
  <Override PartName="/ppt/media/image109.svg" ContentType="image/svg+xml"/>
  <Override PartName="/ppt/media/image110.svg" ContentType="image/svg+xml"/>
  <Override PartName="/ppt/media/image112.svg" ContentType="image/svg+xml"/>
  <Override PartName="/ppt/media/image114.svg" ContentType="image/svg+xml"/>
  <Override PartName="/ppt/media/image116.svg" ContentType="image/svg+xml"/>
  <Override PartName="/ppt/media/image118.svg" ContentType="image/svg+xml"/>
  <Override PartName="/ppt/media/image12.svg" ContentType="image/svg+xml"/>
  <Override PartName="/ppt/media/image120.svg" ContentType="image/svg+xml"/>
  <Override PartName="/ppt/media/image12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5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0.svg" ContentType="image/svg+xml"/>
  <Override PartName="/ppt/media/image42.svg" ContentType="image/svg+xml"/>
  <Override PartName="/ppt/media/image43.svg" ContentType="image/svg+xml"/>
  <Override PartName="/ppt/media/image44.svg" ContentType="image/svg+xml"/>
  <Override PartName="/ppt/media/image46.svg" ContentType="image/svg+xml"/>
  <Override PartName="/ppt/media/image47.svg" ContentType="image/svg+xml"/>
  <Override PartName="/ppt/media/image86.svg" ContentType="image/svg+xml"/>
  <Override PartName="/ppt/media/image88.svg" ContentType="image/svg+xml"/>
  <Override PartName="/ppt/media/image90.svg" ContentType="image/svg+xml"/>
  <Override PartName="/ppt/media/image92.svg" ContentType="image/svg+xml"/>
  <Override PartName="/ppt/media/image94.svg" ContentType="image/svg+xml"/>
  <Override PartName="/ppt/media/image96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1"/>
  </p:notesMasterIdLst>
  <p:handoutMasterIdLst>
    <p:handoutMasterId r:id="rId38"/>
  </p:handoutMasterIdLst>
  <p:sldIdLst>
    <p:sldId id="314" r:id="rId3"/>
    <p:sldId id="260" r:id="rId4"/>
    <p:sldId id="261" r:id="rId5"/>
    <p:sldId id="264" r:id="rId6"/>
    <p:sldId id="263" r:id="rId7"/>
    <p:sldId id="271" r:id="rId8"/>
    <p:sldId id="306" r:id="rId9"/>
    <p:sldId id="308" r:id="rId10"/>
    <p:sldId id="305" r:id="rId12"/>
    <p:sldId id="312" r:id="rId13"/>
    <p:sldId id="278" r:id="rId14"/>
    <p:sldId id="272" r:id="rId15"/>
    <p:sldId id="280" r:id="rId16"/>
    <p:sldId id="281" r:id="rId17"/>
    <p:sldId id="282" r:id="rId18"/>
    <p:sldId id="298" r:id="rId19"/>
    <p:sldId id="299" r:id="rId20"/>
    <p:sldId id="285" r:id="rId21"/>
    <p:sldId id="273" r:id="rId22"/>
    <p:sldId id="286" r:id="rId23"/>
    <p:sldId id="287" r:id="rId24"/>
    <p:sldId id="303" r:id="rId25"/>
    <p:sldId id="289" r:id="rId26"/>
    <p:sldId id="313" r:id="rId27"/>
    <p:sldId id="291" r:id="rId28"/>
    <p:sldId id="310" r:id="rId29"/>
    <p:sldId id="267" r:id="rId30"/>
    <p:sldId id="293" r:id="rId31"/>
    <p:sldId id="300" r:id="rId32"/>
    <p:sldId id="302" r:id="rId33"/>
    <p:sldId id="301" r:id="rId34"/>
    <p:sldId id="296" r:id="rId35"/>
    <p:sldId id="311" r:id="rId36"/>
    <p:sldId id="277" r:id="rId37"/>
  </p:sldIdLst>
  <p:sldSz cx="12192000" cy="6858000"/>
  <p:notesSz cx="6858000" cy="9144000"/>
  <p:embeddedFontLst>
    <p:embeddedFont>
      <p:font typeface="思源宋体 CN Heavy" panose="02020900000000000000" pitchFamily="18" charset="-122"/>
      <p:bold r:id="rId42"/>
    </p:embeddedFont>
    <p:embeddedFont>
      <p:font typeface="微软雅黑" panose="020B0503020204020204" charset="-122"/>
      <p:regular r:id="rId43"/>
    </p:embeddedFont>
    <p:embeddedFont>
      <p:font typeface="思源黑体 CN Regular" panose="020B0500000000000000" charset="-122"/>
      <p:regular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1" userDrawn="1">
          <p15:clr>
            <a:srgbClr val="A4A3A4"/>
          </p15:clr>
        </p15:guide>
        <p15:guide id="2" pos="3903" userDrawn="1">
          <p15:clr>
            <a:srgbClr val="A4A3A4"/>
          </p15:clr>
        </p15:guide>
        <p15:guide id="3" pos="7396" userDrawn="1">
          <p15:clr>
            <a:srgbClr val="A4A3A4"/>
          </p15:clr>
        </p15:guide>
        <p15:guide id="4" pos="230" userDrawn="1">
          <p15:clr>
            <a:srgbClr val="A4A3A4"/>
          </p15:clr>
        </p15:guide>
        <p15:guide id="5" orient="horz" pos="354" userDrawn="1">
          <p15:clr>
            <a:srgbClr val="A4A3A4"/>
          </p15:clr>
        </p15:guide>
        <p15:guide id="6" orient="horz" pos="717" userDrawn="1">
          <p15:clr>
            <a:srgbClr val="A4A3A4"/>
          </p15:clr>
        </p15:guide>
        <p15:guide id="7" orient="horz" pos="40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3537"/>
    <a:srgbClr val="417F54"/>
    <a:srgbClr val="7FC2B9"/>
    <a:srgbClr val="B8E9E3"/>
    <a:srgbClr val="91373F"/>
    <a:srgbClr val="AB353D"/>
    <a:srgbClr val="3D7F5D"/>
    <a:srgbClr val="AC313F"/>
    <a:srgbClr val="9E202E"/>
    <a:srgbClr val="408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44" y="126"/>
      </p:cViewPr>
      <p:guideLst>
        <p:guide orient="horz" pos="2081"/>
        <p:guide pos="3903"/>
        <p:guide pos="7396"/>
        <p:guide pos="230"/>
        <p:guide orient="horz" pos="354"/>
        <p:guide orient="horz" pos="717"/>
        <p:guide orient="horz" pos="40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329.xml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21" name="椭圆 20"/>
          <p:cNvSpPr/>
          <p:nvPr userDrawn="1"/>
        </p:nvSpPr>
        <p:spPr>
          <a:xfrm>
            <a:off x="1896745" y="5797550"/>
            <a:ext cx="838200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02235" y="2730500"/>
            <a:ext cx="3600000" cy="403970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8489689" y="2892420"/>
            <a:ext cx="3600000" cy="387821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65" y="5403850"/>
            <a:ext cx="1764960" cy="1143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椭圆 4"/>
          <p:cNvSpPr/>
          <p:nvPr userDrawn="1"/>
        </p:nvSpPr>
        <p:spPr>
          <a:xfrm>
            <a:off x="539492" y="5768430"/>
            <a:ext cx="5453742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pic>
        <p:nvPicPr>
          <p:cNvPr id="4" name="图片 3" descr="图标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45" y="1762486"/>
            <a:ext cx="4875785" cy="4466771"/>
          </a:xfrm>
          <a:prstGeom prst="rect">
            <a:avLst/>
          </a:prstGeom>
        </p:spPr>
      </p:pic>
      <p:pic>
        <p:nvPicPr>
          <p:cNvPr id="10" name="图片 9" descr="图标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75" y="6259"/>
            <a:ext cx="1930181" cy="14822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7" name="椭圆 6"/>
          <p:cNvSpPr/>
          <p:nvPr userDrawn="1"/>
        </p:nvSpPr>
        <p:spPr>
          <a:xfrm>
            <a:off x="357013" y="5745991"/>
            <a:ext cx="5404041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pic>
        <p:nvPicPr>
          <p:cNvPr id="5" name="图片 4" descr="卡通人物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31" y="1558563"/>
            <a:ext cx="5004605" cy="45740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5525770"/>
            <a:ext cx="12192000" cy="1332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1" name="椭圆 10"/>
          <p:cNvSpPr/>
          <p:nvPr userDrawn="1"/>
        </p:nvSpPr>
        <p:spPr>
          <a:xfrm>
            <a:off x="276884" y="5965064"/>
            <a:ext cx="395373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10413868" y="4040512"/>
            <a:ext cx="1628941" cy="2661278"/>
            <a:chOff x="10125489" y="3561722"/>
            <a:chExt cx="1628941" cy="2661278"/>
          </a:xfrm>
        </p:grpSpPr>
        <p:sp>
          <p:nvSpPr>
            <p:cNvPr id="13" name="椭圆 12"/>
            <p:cNvSpPr/>
            <p:nvPr/>
          </p:nvSpPr>
          <p:spPr>
            <a:xfrm>
              <a:off x="10256117" y="5881949"/>
              <a:ext cx="1498313" cy="341051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宋体" panose="02010600030101010101" pitchFamily="2" charset="-122"/>
              </a:endParaRPr>
            </a:p>
          </p:txBody>
        </p:sp>
        <p:pic>
          <p:nvPicPr>
            <p:cNvPr id="7" name="图片 6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5489" y="3561722"/>
              <a:ext cx="1498312" cy="2555107"/>
            </a:xfrm>
            <a:prstGeom prst="rect">
              <a:avLst/>
            </a:prstGeom>
          </p:spPr>
        </p:pic>
      </p:grpSp>
      <p:pic>
        <p:nvPicPr>
          <p:cNvPr id="9" name="图片 8" descr="图示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4" y="2138771"/>
            <a:ext cx="3306350" cy="42735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0" y="5777865"/>
            <a:ext cx="12192000" cy="108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grpSp>
        <p:nvGrpSpPr>
          <p:cNvPr id="29" name="组合 28"/>
          <p:cNvGrpSpPr>
            <a:grpSpLocks noChangeAspect="1"/>
          </p:cNvGrpSpPr>
          <p:nvPr userDrawn="1"/>
        </p:nvGrpSpPr>
        <p:grpSpPr>
          <a:xfrm>
            <a:off x="7701236" y="2870685"/>
            <a:ext cx="4320000" cy="3829029"/>
            <a:chOff x="6403296" y="1386690"/>
            <a:chExt cx="5453742" cy="4833920"/>
          </a:xfrm>
        </p:grpSpPr>
        <p:sp>
          <p:nvSpPr>
            <p:cNvPr id="4" name="椭圆 3"/>
            <p:cNvSpPr/>
            <p:nvPr/>
          </p:nvSpPr>
          <p:spPr>
            <a:xfrm>
              <a:off x="6403296" y="5471310"/>
              <a:ext cx="5453742" cy="749300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宋体" panose="02010600030101010101" pitchFamily="2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9014" y="1386690"/>
              <a:ext cx="5004826" cy="457810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13" name="椭圆 12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宋体" panose="02010600030101010101" pitchFamily="2" charset="-122"/>
              </a:endParaRPr>
            </a:p>
          </p:txBody>
        </p:sp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21" name="椭圆 20"/>
          <p:cNvSpPr/>
          <p:nvPr userDrawn="1"/>
        </p:nvSpPr>
        <p:spPr>
          <a:xfrm>
            <a:off x="1896745" y="5797550"/>
            <a:ext cx="838200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02235" y="2730500"/>
            <a:ext cx="3600000" cy="403970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8489689" y="2892420"/>
            <a:ext cx="3600000" cy="387821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65" y="5403850"/>
            <a:ext cx="1764960" cy="1143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9" Type="http://schemas.openxmlformats.org/officeDocument/2006/relationships/slideLayout" Target="../slideLayouts/slideLayout5.xml"/><Relationship Id="rId18" Type="http://schemas.openxmlformats.org/officeDocument/2006/relationships/tags" Target="../tags/tag132.xml"/><Relationship Id="rId17" Type="http://schemas.openxmlformats.org/officeDocument/2006/relationships/tags" Target="../tags/tag131.xml"/><Relationship Id="rId16" Type="http://schemas.openxmlformats.org/officeDocument/2006/relationships/tags" Target="../tags/tag130.xml"/><Relationship Id="rId15" Type="http://schemas.openxmlformats.org/officeDocument/2006/relationships/tags" Target="../tags/tag129.xml"/><Relationship Id="rId14" Type="http://schemas.openxmlformats.org/officeDocument/2006/relationships/tags" Target="../tags/tag128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tags" Target="../tags/tag11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jpeg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image" Target="../media/image58.jpe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44.xml"/><Relationship Id="rId15" Type="http://schemas.openxmlformats.org/officeDocument/2006/relationships/image" Target="../media/image61.jpeg"/><Relationship Id="rId14" Type="http://schemas.openxmlformats.org/officeDocument/2006/relationships/tags" Target="../tags/tag143.xml"/><Relationship Id="rId13" Type="http://schemas.openxmlformats.org/officeDocument/2006/relationships/tags" Target="../tags/tag142.xml"/><Relationship Id="rId12" Type="http://schemas.openxmlformats.org/officeDocument/2006/relationships/image" Target="../media/image60.jpeg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tags" Target="../tags/tag1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5.jpeg"/><Relationship Id="rId1" Type="http://schemas.openxmlformats.org/officeDocument/2006/relationships/image" Target="../media/image6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image" Target="../media/image10.png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tags" Target="../tags/tag14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tags" Target="../tags/tag162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tags" Target="../tags/tag15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4" Type="http://schemas.openxmlformats.org/officeDocument/2006/relationships/slideLayout" Target="../slideLayouts/slideLayout3.xml"/><Relationship Id="rId33" Type="http://schemas.openxmlformats.org/officeDocument/2006/relationships/tags" Target="../tags/tag199.xml"/><Relationship Id="rId32" Type="http://schemas.openxmlformats.org/officeDocument/2006/relationships/tags" Target="../tags/tag198.xml"/><Relationship Id="rId31" Type="http://schemas.openxmlformats.org/officeDocument/2006/relationships/tags" Target="../tags/tag197.xml"/><Relationship Id="rId30" Type="http://schemas.openxmlformats.org/officeDocument/2006/relationships/tags" Target="../tags/tag196.xml"/><Relationship Id="rId3" Type="http://schemas.openxmlformats.org/officeDocument/2006/relationships/tags" Target="../tags/tag169.xml"/><Relationship Id="rId29" Type="http://schemas.openxmlformats.org/officeDocument/2006/relationships/tags" Target="../tags/tag195.xml"/><Relationship Id="rId28" Type="http://schemas.openxmlformats.org/officeDocument/2006/relationships/tags" Target="../tags/tag194.xml"/><Relationship Id="rId27" Type="http://schemas.openxmlformats.org/officeDocument/2006/relationships/tags" Target="../tags/tag193.xml"/><Relationship Id="rId26" Type="http://schemas.openxmlformats.org/officeDocument/2006/relationships/tags" Target="../tags/tag192.xml"/><Relationship Id="rId25" Type="http://schemas.openxmlformats.org/officeDocument/2006/relationships/tags" Target="../tags/tag191.xml"/><Relationship Id="rId24" Type="http://schemas.openxmlformats.org/officeDocument/2006/relationships/tags" Target="../tags/tag190.xml"/><Relationship Id="rId23" Type="http://schemas.openxmlformats.org/officeDocument/2006/relationships/tags" Target="../tags/tag189.xml"/><Relationship Id="rId22" Type="http://schemas.openxmlformats.org/officeDocument/2006/relationships/tags" Target="../tags/tag188.xml"/><Relationship Id="rId21" Type="http://schemas.openxmlformats.org/officeDocument/2006/relationships/tags" Target="../tags/tag187.xml"/><Relationship Id="rId20" Type="http://schemas.openxmlformats.org/officeDocument/2006/relationships/tags" Target="../tags/tag186.xml"/><Relationship Id="rId2" Type="http://schemas.openxmlformats.org/officeDocument/2006/relationships/tags" Target="../tags/tag168.xml"/><Relationship Id="rId19" Type="http://schemas.openxmlformats.org/officeDocument/2006/relationships/tags" Target="../tags/tag185.xml"/><Relationship Id="rId18" Type="http://schemas.openxmlformats.org/officeDocument/2006/relationships/tags" Target="../tags/tag184.xml"/><Relationship Id="rId17" Type="http://schemas.openxmlformats.org/officeDocument/2006/relationships/tags" Target="../tags/tag183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tags" Target="../tags/tag16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5" Type="http://schemas.openxmlformats.org/officeDocument/2006/relationships/slideLayout" Target="../slideLayouts/slideLayout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tags" Target="../tags/tag20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7" Type="http://schemas.openxmlformats.org/officeDocument/2006/relationships/slideLayout" Target="../slideLayouts/slideLayout5.xml"/><Relationship Id="rId16" Type="http://schemas.openxmlformats.org/officeDocument/2006/relationships/tags" Target="../tags/tag229.xml"/><Relationship Id="rId15" Type="http://schemas.openxmlformats.org/officeDocument/2006/relationships/tags" Target="../tags/tag228.xml"/><Relationship Id="rId14" Type="http://schemas.openxmlformats.org/officeDocument/2006/relationships/tags" Target="../tags/tag227.xml"/><Relationship Id="rId13" Type="http://schemas.openxmlformats.org/officeDocument/2006/relationships/tags" Target="../tags/tag226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tags" Target="../tags/tag214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10.png"/><Relationship Id="rId2" Type="http://schemas.openxmlformats.org/officeDocument/2006/relationships/tags" Target="../tags/tag231.xml"/><Relationship Id="rId19" Type="http://schemas.openxmlformats.org/officeDocument/2006/relationships/tags" Target="../tags/tag248.xml"/><Relationship Id="rId18" Type="http://schemas.openxmlformats.org/officeDocument/2006/relationships/tags" Target="../tags/tag247.xml"/><Relationship Id="rId17" Type="http://schemas.openxmlformats.org/officeDocument/2006/relationships/tags" Target="../tags/tag246.xml"/><Relationship Id="rId16" Type="http://schemas.openxmlformats.org/officeDocument/2006/relationships/tags" Target="../tags/tag245.xml"/><Relationship Id="rId15" Type="http://schemas.openxmlformats.org/officeDocument/2006/relationships/tags" Target="../tags/tag244.xml"/><Relationship Id="rId14" Type="http://schemas.openxmlformats.org/officeDocument/2006/relationships/tags" Target="../tags/tag243.xml"/><Relationship Id="rId13" Type="http://schemas.openxmlformats.org/officeDocument/2006/relationships/tags" Target="../tags/tag242.xml"/><Relationship Id="rId12" Type="http://schemas.openxmlformats.org/officeDocument/2006/relationships/tags" Target="../tags/tag241.xml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tags" Target="../tags/tag23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jpeg"/><Relationship Id="rId8" Type="http://schemas.openxmlformats.org/officeDocument/2006/relationships/tags" Target="../tags/tag254.xml"/><Relationship Id="rId7" Type="http://schemas.openxmlformats.org/officeDocument/2006/relationships/image" Target="../media/image59.jpeg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image" Target="../media/image71.jpeg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55.xml"/><Relationship Id="rId1" Type="http://schemas.openxmlformats.org/officeDocument/2006/relationships/tags" Target="../tags/tag24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image" Target="../media/image73.png"/><Relationship Id="rId7" Type="http://schemas.openxmlformats.org/officeDocument/2006/relationships/tags" Target="../tags/tag262.xml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tags" Target="../tags/tag259.xml"/><Relationship Id="rId3" Type="http://schemas.openxmlformats.org/officeDocument/2006/relationships/tags" Target="../tags/tag258.xml"/><Relationship Id="rId29" Type="http://schemas.openxmlformats.org/officeDocument/2006/relationships/slideLayout" Target="../slideLayouts/slideLayout5.xml"/><Relationship Id="rId28" Type="http://schemas.openxmlformats.org/officeDocument/2006/relationships/tags" Target="../tags/tag279.xml"/><Relationship Id="rId27" Type="http://schemas.openxmlformats.org/officeDocument/2006/relationships/tags" Target="../tags/tag278.xml"/><Relationship Id="rId26" Type="http://schemas.openxmlformats.org/officeDocument/2006/relationships/tags" Target="../tags/tag277.xml"/><Relationship Id="rId25" Type="http://schemas.openxmlformats.org/officeDocument/2006/relationships/tags" Target="../tags/tag276.xml"/><Relationship Id="rId24" Type="http://schemas.openxmlformats.org/officeDocument/2006/relationships/tags" Target="../tags/tag275.xml"/><Relationship Id="rId23" Type="http://schemas.openxmlformats.org/officeDocument/2006/relationships/tags" Target="../tags/tag274.xml"/><Relationship Id="rId22" Type="http://schemas.openxmlformats.org/officeDocument/2006/relationships/tags" Target="../tags/tag273.xml"/><Relationship Id="rId21" Type="http://schemas.openxmlformats.org/officeDocument/2006/relationships/tags" Target="../tags/tag272.xml"/><Relationship Id="rId20" Type="http://schemas.openxmlformats.org/officeDocument/2006/relationships/tags" Target="../tags/tag271.xml"/><Relationship Id="rId2" Type="http://schemas.openxmlformats.org/officeDocument/2006/relationships/tags" Target="../tags/tag257.xml"/><Relationship Id="rId19" Type="http://schemas.openxmlformats.org/officeDocument/2006/relationships/tags" Target="../tags/tag270.xml"/><Relationship Id="rId18" Type="http://schemas.openxmlformats.org/officeDocument/2006/relationships/tags" Target="../tags/tag269.xml"/><Relationship Id="rId17" Type="http://schemas.openxmlformats.org/officeDocument/2006/relationships/tags" Target="../tags/tag268.xml"/><Relationship Id="rId16" Type="http://schemas.openxmlformats.org/officeDocument/2006/relationships/tags" Target="../tags/tag267.xml"/><Relationship Id="rId15" Type="http://schemas.openxmlformats.org/officeDocument/2006/relationships/tags" Target="../tags/tag266.xml"/><Relationship Id="rId14" Type="http://schemas.openxmlformats.org/officeDocument/2006/relationships/image" Target="../media/image76.png"/><Relationship Id="rId13" Type="http://schemas.openxmlformats.org/officeDocument/2006/relationships/tags" Target="../tags/tag265.xml"/><Relationship Id="rId12" Type="http://schemas.openxmlformats.org/officeDocument/2006/relationships/image" Target="../media/image75.png"/><Relationship Id="rId11" Type="http://schemas.openxmlformats.org/officeDocument/2006/relationships/tags" Target="../tags/tag264.xml"/><Relationship Id="rId10" Type="http://schemas.openxmlformats.org/officeDocument/2006/relationships/image" Target="../media/image74.png"/><Relationship Id="rId1" Type="http://schemas.openxmlformats.org/officeDocument/2006/relationships/tags" Target="../tags/tag256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tags" Target="../tags/tag28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tags" Target="../tags/tag28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2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tags" Target="../tags/tag285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image" Target="../media/image10.png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298.xml"/><Relationship Id="rId13" Type="http://schemas.openxmlformats.org/officeDocument/2006/relationships/tags" Target="../tags/tag297.xml"/><Relationship Id="rId12" Type="http://schemas.openxmlformats.org/officeDocument/2006/relationships/tags" Target="../tags/tag296.xml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tags" Target="../tags/tag28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0.svg"/><Relationship Id="rId8" Type="http://schemas.openxmlformats.org/officeDocument/2006/relationships/image" Target="../media/image89.png"/><Relationship Id="rId7" Type="http://schemas.openxmlformats.org/officeDocument/2006/relationships/tags" Target="../tags/tag301.xml"/><Relationship Id="rId69" Type="http://schemas.openxmlformats.org/officeDocument/2006/relationships/slideLayout" Target="../slideLayouts/slideLayout5.xml"/><Relationship Id="rId68" Type="http://schemas.openxmlformats.org/officeDocument/2006/relationships/tags" Target="../tags/tag328.xml"/><Relationship Id="rId67" Type="http://schemas.openxmlformats.org/officeDocument/2006/relationships/tags" Target="../tags/tag327.xml"/><Relationship Id="rId66" Type="http://schemas.openxmlformats.org/officeDocument/2006/relationships/tags" Target="../tags/tag326.xml"/><Relationship Id="rId65" Type="http://schemas.openxmlformats.org/officeDocument/2006/relationships/tags" Target="../tags/tag325.xml"/><Relationship Id="rId64" Type="http://schemas.openxmlformats.org/officeDocument/2006/relationships/tags" Target="../tags/tag324.xml"/><Relationship Id="rId63" Type="http://schemas.openxmlformats.org/officeDocument/2006/relationships/image" Target="../media/image122.svg"/><Relationship Id="rId62" Type="http://schemas.openxmlformats.org/officeDocument/2006/relationships/image" Target="../media/image121.png"/><Relationship Id="rId61" Type="http://schemas.openxmlformats.org/officeDocument/2006/relationships/tags" Target="../tags/tag323.xml"/><Relationship Id="rId60" Type="http://schemas.openxmlformats.org/officeDocument/2006/relationships/tags" Target="../tags/tag322.xml"/><Relationship Id="rId6" Type="http://schemas.openxmlformats.org/officeDocument/2006/relationships/image" Target="../media/image88.svg"/><Relationship Id="rId59" Type="http://schemas.openxmlformats.org/officeDocument/2006/relationships/image" Target="../media/image120.svg"/><Relationship Id="rId58" Type="http://schemas.openxmlformats.org/officeDocument/2006/relationships/image" Target="../media/image119.png"/><Relationship Id="rId57" Type="http://schemas.openxmlformats.org/officeDocument/2006/relationships/tags" Target="../tags/tag321.xml"/><Relationship Id="rId56" Type="http://schemas.openxmlformats.org/officeDocument/2006/relationships/image" Target="../media/image118.svg"/><Relationship Id="rId55" Type="http://schemas.openxmlformats.org/officeDocument/2006/relationships/image" Target="../media/image117.png"/><Relationship Id="rId54" Type="http://schemas.openxmlformats.org/officeDocument/2006/relationships/tags" Target="../tags/tag320.xml"/><Relationship Id="rId53" Type="http://schemas.openxmlformats.org/officeDocument/2006/relationships/image" Target="../media/image116.svg"/><Relationship Id="rId52" Type="http://schemas.openxmlformats.org/officeDocument/2006/relationships/image" Target="../media/image115.png"/><Relationship Id="rId51" Type="http://schemas.openxmlformats.org/officeDocument/2006/relationships/tags" Target="../tags/tag319.xml"/><Relationship Id="rId50" Type="http://schemas.openxmlformats.org/officeDocument/2006/relationships/image" Target="../media/image114.svg"/><Relationship Id="rId5" Type="http://schemas.openxmlformats.org/officeDocument/2006/relationships/image" Target="../media/image87.png"/><Relationship Id="rId49" Type="http://schemas.openxmlformats.org/officeDocument/2006/relationships/image" Target="../media/image113.png"/><Relationship Id="rId48" Type="http://schemas.openxmlformats.org/officeDocument/2006/relationships/tags" Target="../tags/tag318.xml"/><Relationship Id="rId47" Type="http://schemas.openxmlformats.org/officeDocument/2006/relationships/tags" Target="../tags/tag317.xml"/><Relationship Id="rId46" Type="http://schemas.openxmlformats.org/officeDocument/2006/relationships/image" Target="../media/image112.svg"/><Relationship Id="rId45" Type="http://schemas.openxmlformats.org/officeDocument/2006/relationships/image" Target="../media/image111.png"/><Relationship Id="rId44" Type="http://schemas.openxmlformats.org/officeDocument/2006/relationships/tags" Target="../tags/tag316.xml"/><Relationship Id="rId43" Type="http://schemas.openxmlformats.org/officeDocument/2006/relationships/image" Target="../media/image110.svg"/><Relationship Id="rId42" Type="http://schemas.openxmlformats.org/officeDocument/2006/relationships/tags" Target="../tags/tag315.xml"/><Relationship Id="rId41" Type="http://schemas.openxmlformats.org/officeDocument/2006/relationships/image" Target="../media/image109.svg"/><Relationship Id="rId40" Type="http://schemas.openxmlformats.org/officeDocument/2006/relationships/image" Target="../media/image108.png"/><Relationship Id="rId4" Type="http://schemas.openxmlformats.org/officeDocument/2006/relationships/tags" Target="../tags/tag300.xml"/><Relationship Id="rId39" Type="http://schemas.openxmlformats.org/officeDocument/2006/relationships/tags" Target="../tags/tag314.xml"/><Relationship Id="rId38" Type="http://schemas.openxmlformats.org/officeDocument/2006/relationships/image" Target="../media/image107.svg"/><Relationship Id="rId37" Type="http://schemas.openxmlformats.org/officeDocument/2006/relationships/image" Target="../media/image106.png"/><Relationship Id="rId36" Type="http://schemas.openxmlformats.org/officeDocument/2006/relationships/tags" Target="../tags/tag313.xml"/><Relationship Id="rId35" Type="http://schemas.openxmlformats.org/officeDocument/2006/relationships/tags" Target="../tags/tag312.xml"/><Relationship Id="rId34" Type="http://schemas.openxmlformats.org/officeDocument/2006/relationships/image" Target="../media/image105.svg"/><Relationship Id="rId33" Type="http://schemas.openxmlformats.org/officeDocument/2006/relationships/image" Target="../media/image104.png"/><Relationship Id="rId32" Type="http://schemas.openxmlformats.org/officeDocument/2006/relationships/tags" Target="../tags/tag311.xml"/><Relationship Id="rId31" Type="http://schemas.openxmlformats.org/officeDocument/2006/relationships/image" Target="../media/image103.svg"/><Relationship Id="rId30" Type="http://schemas.openxmlformats.org/officeDocument/2006/relationships/image" Target="../media/image102.png"/><Relationship Id="rId3" Type="http://schemas.openxmlformats.org/officeDocument/2006/relationships/image" Target="../media/image86.svg"/><Relationship Id="rId29" Type="http://schemas.openxmlformats.org/officeDocument/2006/relationships/tags" Target="../tags/tag310.xml"/><Relationship Id="rId28" Type="http://schemas.openxmlformats.org/officeDocument/2006/relationships/image" Target="../media/image101.svg"/><Relationship Id="rId27" Type="http://schemas.openxmlformats.org/officeDocument/2006/relationships/tags" Target="../tags/tag309.xml"/><Relationship Id="rId26" Type="http://schemas.openxmlformats.org/officeDocument/2006/relationships/image" Target="../media/image100.svg"/><Relationship Id="rId25" Type="http://schemas.openxmlformats.org/officeDocument/2006/relationships/image" Target="../media/image99.png"/><Relationship Id="rId24" Type="http://schemas.openxmlformats.org/officeDocument/2006/relationships/tags" Target="../tags/tag308.xml"/><Relationship Id="rId23" Type="http://schemas.openxmlformats.org/officeDocument/2006/relationships/tags" Target="../tags/tag307.xml"/><Relationship Id="rId22" Type="http://schemas.openxmlformats.org/officeDocument/2006/relationships/image" Target="../media/image98.svg"/><Relationship Id="rId21" Type="http://schemas.openxmlformats.org/officeDocument/2006/relationships/image" Target="../media/image97.png"/><Relationship Id="rId20" Type="http://schemas.openxmlformats.org/officeDocument/2006/relationships/tags" Target="../tags/tag306.xml"/><Relationship Id="rId2" Type="http://schemas.openxmlformats.org/officeDocument/2006/relationships/image" Target="../media/image85.png"/><Relationship Id="rId19" Type="http://schemas.openxmlformats.org/officeDocument/2006/relationships/image" Target="../media/image96.svg"/><Relationship Id="rId18" Type="http://schemas.openxmlformats.org/officeDocument/2006/relationships/image" Target="../media/image95.png"/><Relationship Id="rId17" Type="http://schemas.openxmlformats.org/officeDocument/2006/relationships/tags" Target="../tags/tag305.xml"/><Relationship Id="rId16" Type="http://schemas.openxmlformats.org/officeDocument/2006/relationships/image" Target="../media/image94.svg"/><Relationship Id="rId15" Type="http://schemas.openxmlformats.org/officeDocument/2006/relationships/image" Target="../media/image93.png"/><Relationship Id="rId14" Type="http://schemas.openxmlformats.org/officeDocument/2006/relationships/tags" Target="../tags/tag304.xml"/><Relationship Id="rId13" Type="http://schemas.openxmlformats.org/officeDocument/2006/relationships/image" Target="../media/image92.svg"/><Relationship Id="rId12" Type="http://schemas.openxmlformats.org/officeDocument/2006/relationships/image" Target="../media/image91.png"/><Relationship Id="rId11" Type="http://schemas.openxmlformats.org/officeDocument/2006/relationships/tags" Target="../tags/tag303.xml"/><Relationship Id="rId10" Type="http://schemas.openxmlformats.org/officeDocument/2006/relationships/tags" Target="../tags/tag302.xml"/><Relationship Id="rId1" Type="http://schemas.openxmlformats.org/officeDocument/2006/relationships/tags" Target="../tags/tag29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8" Type="http://schemas.openxmlformats.org/officeDocument/2006/relationships/slideLayout" Target="../slideLayouts/slideLayout3.xml"/><Relationship Id="rId37" Type="http://schemas.openxmlformats.org/officeDocument/2006/relationships/tags" Target="../tags/tag49.xml"/><Relationship Id="rId36" Type="http://schemas.openxmlformats.org/officeDocument/2006/relationships/tags" Target="../tags/tag48.xml"/><Relationship Id="rId35" Type="http://schemas.openxmlformats.org/officeDocument/2006/relationships/tags" Target="../tags/tag47.xml"/><Relationship Id="rId34" Type="http://schemas.openxmlformats.org/officeDocument/2006/relationships/tags" Target="../tags/tag46.xml"/><Relationship Id="rId33" Type="http://schemas.openxmlformats.org/officeDocument/2006/relationships/tags" Target="../tags/tag45.xml"/><Relationship Id="rId32" Type="http://schemas.openxmlformats.org/officeDocument/2006/relationships/tags" Target="../tags/tag44.xml"/><Relationship Id="rId31" Type="http://schemas.openxmlformats.org/officeDocument/2006/relationships/tags" Target="../tags/tag43.xml"/><Relationship Id="rId30" Type="http://schemas.openxmlformats.org/officeDocument/2006/relationships/tags" Target="../tags/tag42.xml"/><Relationship Id="rId3" Type="http://schemas.openxmlformats.org/officeDocument/2006/relationships/tags" Target="../tags/tag15.xml"/><Relationship Id="rId29" Type="http://schemas.openxmlformats.org/officeDocument/2006/relationships/tags" Target="../tags/tag41.xml"/><Relationship Id="rId28" Type="http://schemas.openxmlformats.org/officeDocument/2006/relationships/tags" Target="../tags/tag40.xml"/><Relationship Id="rId27" Type="http://schemas.openxmlformats.org/officeDocument/2006/relationships/tags" Target="../tags/tag39.xml"/><Relationship Id="rId26" Type="http://schemas.openxmlformats.org/officeDocument/2006/relationships/tags" Target="../tags/tag38.xml"/><Relationship Id="rId25" Type="http://schemas.openxmlformats.org/officeDocument/2006/relationships/tags" Target="../tags/tag37.xml"/><Relationship Id="rId24" Type="http://schemas.openxmlformats.org/officeDocument/2006/relationships/tags" Target="../tags/tag36.xml"/><Relationship Id="rId23" Type="http://schemas.openxmlformats.org/officeDocument/2006/relationships/tags" Target="../tags/tag35.xml"/><Relationship Id="rId22" Type="http://schemas.openxmlformats.org/officeDocument/2006/relationships/tags" Target="../tags/tag34.xml"/><Relationship Id="rId21" Type="http://schemas.openxmlformats.org/officeDocument/2006/relationships/tags" Target="../tags/tag33.xml"/><Relationship Id="rId20" Type="http://schemas.openxmlformats.org/officeDocument/2006/relationships/tags" Target="../tags/tag32.xml"/><Relationship Id="rId2" Type="http://schemas.openxmlformats.org/officeDocument/2006/relationships/tags" Target="../tags/tag14.xml"/><Relationship Id="rId19" Type="http://schemas.openxmlformats.org/officeDocument/2006/relationships/tags" Target="../tags/tag31.xml"/><Relationship Id="rId18" Type="http://schemas.openxmlformats.org/officeDocument/2006/relationships/tags" Target="../tags/tag30.xml"/><Relationship Id="rId17" Type="http://schemas.openxmlformats.org/officeDocument/2006/relationships/tags" Target="../tags/tag29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image" Target="../media/image10.png"/><Relationship Id="rId3" Type="http://schemas.openxmlformats.org/officeDocument/2006/relationships/tags" Target="../tags/tag52.xml"/><Relationship Id="rId29" Type="http://schemas.openxmlformats.org/officeDocument/2006/relationships/slideLayout" Target="../slideLayouts/slideLayout1.xml"/><Relationship Id="rId28" Type="http://schemas.openxmlformats.org/officeDocument/2006/relationships/image" Target="../media/image16.svg"/><Relationship Id="rId27" Type="http://schemas.openxmlformats.org/officeDocument/2006/relationships/image" Target="../media/image15.png"/><Relationship Id="rId26" Type="http://schemas.openxmlformats.org/officeDocument/2006/relationships/tags" Target="../tags/tag70.xml"/><Relationship Id="rId25" Type="http://schemas.openxmlformats.org/officeDocument/2006/relationships/image" Target="../media/image14.svg"/><Relationship Id="rId24" Type="http://schemas.openxmlformats.org/officeDocument/2006/relationships/image" Target="../media/image13.png"/><Relationship Id="rId23" Type="http://schemas.openxmlformats.org/officeDocument/2006/relationships/tags" Target="../tags/tag69.xml"/><Relationship Id="rId22" Type="http://schemas.openxmlformats.org/officeDocument/2006/relationships/image" Target="../media/image12.svg"/><Relationship Id="rId21" Type="http://schemas.openxmlformats.org/officeDocument/2006/relationships/image" Target="../media/image11.png"/><Relationship Id="rId20" Type="http://schemas.openxmlformats.org/officeDocument/2006/relationships/tags" Target="../tags/tag68.xml"/><Relationship Id="rId2" Type="http://schemas.openxmlformats.org/officeDocument/2006/relationships/tags" Target="../tags/tag51.xml"/><Relationship Id="rId19" Type="http://schemas.openxmlformats.org/officeDocument/2006/relationships/tags" Target="../tags/tag67.xml"/><Relationship Id="rId18" Type="http://schemas.openxmlformats.org/officeDocument/2006/relationships/tags" Target="../tags/tag66.xml"/><Relationship Id="rId17" Type="http://schemas.openxmlformats.org/officeDocument/2006/relationships/tags" Target="../tags/tag65.xml"/><Relationship Id="rId16" Type="http://schemas.openxmlformats.org/officeDocument/2006/relationships/tags" Target="../tags/tag64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tags" Target="../tags/tag5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6" Type="http://schemas.openxmlformats.org/officeDocument/2006/relationships/slideLayout" Target="../slideLayouts/slideLayout5.xml"/><Relationship Id="rId15" Type="http://schemas.openxmlformats.org/officeDocument/2006/relationships/tags" Target="../tags/tag85.xml"/><Relationship Id="rId14" Type="http://schemas.openxmlformats.org/officeDocument/2006/relationships/tags" Target="../tags/tag84.xml"/><Relationship Id="rId13" Type="http://schemas.openxmlformats.org/officeDocument/2006/relationships/tags" Target="../tags/tag83.xml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tags" Target="../tags/tag7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svg"/><Relationship Id="rId8" Type="http://schemas.openxmlformats.org/officeDocument/2006/relationships/image" Target="../media/image21.png"/><Relationship Id="rId7" Type="http://schemas.openxmlformats.org/officeDocument/2006/relationships/tags" Target="../tags/tag88.xml"/><Relationship Id="rId63" Type="http://schemas.openxmlformats.org/officeDocument/2006/relationships/notesSlide" Target="../notesSlides/notesSlide1.xml"/><Relationship Id="rId62" Type="http://schemas.openxmlformats.org/officeDocument/2006/relationships/slideLayout" Target="../slideLayouts/slideLayout1.xml"/><Relationship Id="rId61" Type="http://schemas.openxmlformats.org/officeDocument/2006/relationships/image" Target="../media/image47.svg"/><Relationship Id="rId60" Type="http://schemas.openxmlformats.org/officeDocument/2006/relationships/image" Target="../media/image46.svg"/><Relationship Id="rId6" Type="http://schemas.openxmlformats.org/officeDocument/2006/relationships/image" Target="../media/image20.svg"/><Relationship Id="rId59" Type="http://schemas.openxmlformats.org/officeDocument/2006/relationships/image" Target="../media/image45.png"/><Relationship Id="rId58" Type="http://schemas.openxmlformats.org/officeDocument/2006/relationships/image" Target="../media/image44.svg"/><Relationship Id="rId57" Type="http://schemas.openxmlformats.org/officeDocument/2006/relationships/image" Target="../media/image43.svg"/><Relationship Id="rId56" Type="http://schemas.openxmlformats.org/officeDocument/2006/relationships/image" Target="../media/image42.svg"/><Relationship Id="rId55" Type="http://schemas.openxmlformats.org/officeDocument/2006/relationships/image" Target="../media/image41.png"/><Relationship Id="rId54" Type="http://schemas.openxmlformats.org/officeDocument/2006/relationships/image" Target="../media/image40.svg"/><Relationship Id="rId53" Type="http://schemas.openxmlformats.org/officeDocument/2006/relationships/image" Target="../media/image39.png"/><Relationship Id="rId52" Type="http://schemas.openxmlformats.org/officeDocument/2006/relationships/image" Target="../media/image10.png"/><Relationship Id="rId51" Type="http://schemas.openxmlformats.org/officeDocument/2006/relationships/tags" Target="../tags/tag114.xml"/><Relationship Id="rId50" Type="http://schemas.openxmlformats.org/officeDocument/2006/relationships/tags" Target="../tags/tag113.xml"/><Relationship Id="rId5" Type="http://schemas.openxmlformats.org/officeDocument/2006/relationships/image" Target="../media/image19.png"/><Relationship Id="rId49" Type="http://schemas.openxmlformats.org/officeDocument/2006/relationships/tags" Target="../tags/tag112.xml"/><Relationship Id="rId48" Type="http://schemas.openxmlformats.org/officeDocument/2006/relationships/image" Target="../media/image38.svg"/><Relationship Id="rId47" Type="http://schemas.openxmlformats.org/officeDocument/2006/relationships/image" Target="../media/image37.png"/><Relationship Id="rId46" Type="http://schemas.openxmlformats.org/officeDocument/2006/relationships/tags" Target="../tags/tag111.xml"/><Relationship Id="rId45" Type="http://schemas.openxmlformats.org/officeDocument/2006/relationships/image" Target="../media/image36.svg"/><Relationship Id="rId44" Type="http://schemas.openxmlformats.org/officeDocument/2006/relationships/image" Target="../media/image35.png"/><Relationship Id="rId43" Type="http://schemas.openxmlformats.org/officeDocument/2006/relationships/tags" Target="../tags/tag110.xml"/><Relationship Id="rId42" Type="http://schemas.openxmlformats.org/officeDocument/2006/relationships/image" Target="../media/image34.svg"/><Relationship Id="rId41" Type="http://schemas.openxmlformats.org/officeDocument/2006/relationships/image" Target="../media/image33.png"/><Relationship Id="rId40" Type="http://schemas.openxmlformats.org/officeDocument/2006/relationships/tags" Target="../tags/tag109.xml"/><Relationship Id="rId4" Type="http://schemas.openxmlformats.org/officeDocument/2006/relationships/tags" Target="../tags/tag87.xml"/><Relationship Id="rId39" Type="http://schemas.openxmlformats.org/officeDocument/2006/relationships/tags" Target="../tags/tag108.xml"/><Relationship Id="rId38" Type="http://schemas.openxmlformats.org/officeDocument/2006/relationships/tags" Target="../tags/tag107.xml"/><Relationship Id="rId37" Type="http://schemas.openxmlformats.org/officeDocument/2006/relationships/tags" Target="../tags/tag106.xml"/><Relationship Id="rId36" Type="http://schemas.openxmlformats.org/officeDocument/2006/relationships/tags" Target="../tags/tag105.xml"/><Relationship Id="rId35" Type="http://schemas.openxmlformats.org/officeDocument/2006/relationships/tags" Target="../tags/tag104.xml"/><Relationship Id="rId34" Type="http://schemas.openxmlformats.org/officeDocument/2006/relationships/tags" Target="../tags/tag103.xml"/><Relationship Id="rId33" Type="http://schemas.openxmlformats.org/officeDocument/2006/relationships/image" Target="../media/image32.svg"/><Relationship Id="rId32" Type="http://schemas.openxmlformats.org/officeDocument/2006/relationships/image" Target="../media/image31.png"/><Relationship Id="rId31" Type="http://schemas.openxmlformats.org/officeDocument/2006/relationships/tags" Target="../tags/tag102.xml"/><Relationship Id="rId30" Type="http://schemas.openxmlformats.org/officeDocument/2006/relationships/tags" Target="../tags/tag101.xml"/><Relationship Id="rId3" Type="http://schemas.openxmlformats.org/officeDocument/2006/relationships/image" Target="../media/image18.svg"/><Relationship Id="rId29" Type="http://schemas.openxmlformats.org/officeDocument/2006/relationships/tags" Target="../tags/tag100.xml"/><Relationship Id="rId28" Type="http://schemas.openxmlformats.org/officeDocument/2006/relationships/image" Target="../media/image30.svg"/><Relationship Id="rId27" Type="http://schemas.openxmlformats.org/officeDocument/2006/relationships/image" Target="../media/image29.png"/><Relationship Id="rId26" Type="http://schemas.openxmlformats.org/officeDocument/2006/relationships/tags" Target="../tags/tag99.xml"/><Relationship Id="rId25" Type="http://schemas.openxmlformats.org/officeDocument/2006/relationships/tags" Target="../tags/tag98.xml"/><Relationship Id="rId24" Type="http://schemas.openxmlformats.org/officeDocument/2006/relationships/tags" Target="../tags/tag97.xml"/><Relationship Id="rId23" Type="http://schemas.openxmlformats.org/officeDocument/2006/relationships/tags" Target="../tags/tag96.xml"/><Relationship Id="rId22" Type="http://schemas.openxmlformats.org/officeDocument/2006/relationships/image" Target="../media/image28.svg"/><Relationship Id="rId21" Type="http://schemas.openxmlformats.org/officeDocument/2006/relationships/image" Target="../media/image27.png"/><Relationship Id="rId20" Type="http://schemas.openxmlformats.org/officeDocument/2006/relationships/tags" Target="../tags/tag95.xml"/><Relationship Id="rId2" Type="http://schemas.openxmlformats.org/officeDocument/2006/relationships/image" Target="../media/image17.png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image" Target="../media/image26.svg"/><Relationship Id="rId15" Type="http://schemas.openxmlformats.org/officeDocument/2006/relationships/tags" Target="../tags/tag91.xml"/><Relationship Id="rId14" Type="http://schemas.openxmlformats.org/officeDocument/2006/relationships/image" Target="../media/image25.svg"/><Relationship Id="rId13" Type="http://schemas.openxmlformats.org/officeDocument/2006/relationships/tags" Target="../tags/tag90.xml"/><Relationship Id="rId12" Type="http://schemas.openxmlformats.org/officeDocument/2006/relationships/image" Target="../media/image24.svg"/><Relationship Id="rId11" Type="http://schemas.openxmlformats.org/officeDocument/2006/relationships/image" Target="../media/image23.png"/><Relationship Id="rId10" Type="http://schemas.openxmlformats.org/officeDocument/2006/relationships/tags" Target="../tags/tag89.xml"/><Relationship Id="rId1" Type="http://schemas.openxmlformats.org/officeDocument/2006/relationships/tags" Target="../tags/tag8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6.png"/><Relationship Id="rId8" Type="http://schemas.microsoft.com/office/2007/relationships/hdphoto" Target="../media/image55.wdp"/><Relationship Id="rId7" Type="http://schemas.openxmlformats.org/officeDocument/2006/relationships/image" Target="../media/image54.png"/><Relationship Id="rId6" Type="http://schemas.microsoft.com/office/2007/relationships/hdphoto" Target="../media/image53.wdp"/><Relationship Id="rId5" Type="http://schemas.openxmlformats.org/officeDocument/2006/relationships/image" Target="../media/image52.png"/><Relationship Id="rId4" Type="http://schemas.microsoft.com/office/2007/relationships/hdphoto" Target="../media/image51.wdp"/><Relationship Id="rId3" Type="http://schemas.openxmlformats.org/officeDocument/2006/relationships/image" Target="../media/image50.png"/><Relationship Id="rId2" Type="http://schemas.microsoft.com/office/2007/relationships/hdphoto" Target="../media/image49.wdp"/><Relationship Id="rId11" Type="http://schemas.openxmlformats.org/officeDocument/2006/relationships/slideLayout" Target="../slideLayouts/slideLayout1.xml"/><Relationship Id="rId10" Type="http://schemas.microsoft.com/office/2007/relationships/hdphoto" Target="../media/image57.wdp"/><Relationship Id="rId1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427" y="1765633"/>
            <a:ext cx="8165147" cy="3553460"/>
            <a:chOff x="2013427" y="980138"/>
            <a:chExt cx="8165147" cy="3553460"/>
          </a:xfrm>
        </p:grpSpPr>
        <p:sp>
          <p:nvSpPr>
            <p:cNvPr id="22" name="文本框 22" descr="7b0a20202020227461726765744d6f64756c65223a202270726f636573734f6e6c696e65466f6e7473220a7d0a"/>
            <p:cNvSpPr txBox="1"/>
            <p:nvPr/>
          </p:nvSpPr>
          <p:spPr>
            <a:xfrm>
              <a:off x="2013427" y="980138"/>
              <a:ext cx="8165147" cy="3553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6000" dirty="0">
                  <a:solidFill>
                    <a:srgbClr val="467959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老年人生活能力评估与康复训练</a:t>
              </a:r>
              <a:endParaRPr lang="zh-CN" altLang="en-US" sz="6000" dirty="0">
                <a:solidFill>
                  <a:srgbClr val="46795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60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26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757642" y="4195955"/>
                <a:ext cx="262187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7533" y="562624"/>
            <a:ext cx="4750651" cy="576000"/>
            <a:chOff x="349477" y="620680"/>
            <a:chExt cx="475065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40944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老年人良肢位摆放的目的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9" name="泪滴形 28"/>
          <p:cNvSpPr/>
          <p:nvPr>
            <p:custDataLst>
              <p:tags r:id="rId1"/>
            </p:custDataLst>
          </p:nvPr>
        </p:nvSpPr>
        <p:spPr>
          <a:xfrm rot="18900000" flipH="1">
            <a:off x="5810685" y="2558527"/>
            <a:ext cx="1259547" cy="1259547"/>
          </a:xfrm>
          <a:prstGeom prst="teardrop">
            <a:avLst/>
          </a:prstGeom>
          <a:solidFill>
            <a:srgbClr val="3D7F5D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0" name="泪滴形 29"/>
          <p:cNvSpPr/>
          <p:nvPr>
            <p:custDataLst>
              <p:tags r:id="rId2"/>
            </p:custDataLst>
          </p:nvPr>
        </p:nvSpPr>
        <p:spPr>
          <a:xfrm rot="900000" flipH="1">
            <a:off x="6120878" y="2015345"/>
            <a:ext cx="1259547" cy="1259547"/>
          </a:xfrm>
          <a:prstGeom prst="teardrop">
            <a:avLst/>
          </a:prstGeom>
          <a:solidFill>
            <a:srgbClr val="7FC2B9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1" name="泪滴形 30"/>
          <p:cNvSpPr/>
          <p:nvPr>
            <p:custDataLst>
              <p:tags r:id="rId3"/>
            </p:custDataLst>
          </p:nvPr>
        </p:nvSpPr>
        <p:spPr>
          <a:xfrm rot="20700000">
            <a:off x="6749798" y="2015345"/>
            <a:ext cx="1259547" cy="1259547"/>
          </a:xfrm>
          <a:prstGeom prst="teardrop">
            <a:avLst/>
          </a:prstGeom>
          <a:solidFill>
            <a:srgbClr val="9E3537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2" name="泪滴形 31"/>
          <p:cNvSpPr/>
          <p:nvPr>
            <p:custDataLst>
              <p:tags r:id="rId4"/>
            </p:custDataLst>
          </p:nvPr>
        </p:nvSpPr>
        <p:spPr>
          <a:xfrm rot="2700000">
            <a:off x="7065111" y="2558527"/>
            <a:ext cx="1259547" cy="1259547"/>
          </a:xfrm>
          <a:prstGeom prst="teardrop">
            <a:avLst/>
          </a:prstGeom>
          <a:solidFill>
            <a:srgbClr val="7FC2B9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4" name="泪滴形 33"/>
          <p:cNvSpPr/>
          <p:nvPr>
            <p:custDataLst>
              <p:tags r:id="rId5"/>
            </p:custDataLst>
          </p:nvPr>
        </p:nvSpPr>
        <p:spPr>
          <a:xfrm rot="15300000" flipH="1">
            <a:off x="6122585" y="3101710"/>
            <a:ext cx="1259547" cy="1259547"/>
          </a:xfrm>
          <a:prstGeom prst="teardrop">
            <a:avLst/>
          </a:prstGeom>
          <a:solidFill>
            <a:srgbClr val="91373F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3" name="泪滴形 32"/>
          <p:cNvSpPr/>
          <p:nvPr>
            <p:custDataLst>
              <p:tags r:id="rId6"/>
            </p:custDataLst>
          </p:nvPr>
        </p:nvSpPr>
        <p:spPr>
          <a:xfrm rot="6300000">
            <a:off x="6748092" y="3101710"/>
            <a:ext cx="1259547" cy="1259547"/>
          </a:xfrm>
          <a:prstGeom prst="teardrop">
            <a:avLst/>
          </a:prstGeom>
          <a:solidFill>
            <a:srgbClr val="417F54"/>
          </a:solidFill>
          <a:ln w="76200">
            <a:solidFill>
              <a:srgbClr val="FFFFFF"/>
            </a:solidFill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>
            <p:custDataLst>
              <p:tags r:id="rId7"/>
            </p:custDataLst>
          </p:nvPr>
        </p:nvSpPr>
        <p:spPr bwMode="auto">
          <a:xfrm>
            <a:off x="6382784" y="2121928"/>
            <a:ext cx="271559" cy="229486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sym typeface="Arial" panose="020B0604020202020204" pitchFamily="34" charset="0"/>
            </a:endParaRPr>
          </a:p>
        </p:txBody>
      </p:sp>
      <p:sp>
        <p:nvSpPr>
          <p:cNvPr id="36" name="任意多边形 35"/>
          <p:cNvSpPr/>
          <p:nvPr>
            <p:custDataLst>
              <p:tags r:id="rId8"/>
            </p:custDataLst>
          </p:nvPr>
        </p:nvSpPr>
        <p:spPr bwMode="auto">
          <a:xfrm>
            <a:off x="7495221" y="2080981"/>
            <a:ext cx="315850" cy="266916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sym typeface="Arial" panose="020B0604020202020204" pitchFamily="34" charset="0"/>
            </a:endParaRPr>
          </a:p>
        </p:txBody>
      </p:sp>
      <p:sp>
        <p:nvSpPr>
          <p:cNvPr id="37" name="任意多边形 36"/>
          <p:cNvSpPr/>
          <p:nvPr>
            <p:custDataLst>
              <p:tags r:id="rId9"/>
            </p:custDataLst>
          </p:nvPr>
        </p:nvSpPr>
        <p:spPr bwMode="auto">
          <a:xfrm>
            <a:off x="5741355" y="3069087"/>
            <a:ext cx="282139" cy="238427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sym typeface="Arial" panose="020B0604020202020204" pitchFamily="34" charset="0"/>
            </a:endParaRPr>
          </a:p>
        </p:txBody>
      </p:sp>
      <p:sp>
        <p:nvSpPr>
          <p:cNvPr id="40" name="任意多边形 39"/>
          <p:cNvSpPr/>
          <p:nvPr>
            <p:custDataLst>
              <p:tags r:id="rId10"/>
            </p:custDataLst>
          </p:nvPr>
        </p:nvSpPr>
        <p:spPr bwMode="auto">
          <a:xfrm>
            <a:off x="6324253" y="3979183"/>
            <a:ext cx="367892" cy="310895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11"/>
            </p:custDataLst>
          </p:nvPr>
        </p:nvSpPr>
        <p:spPr bwMode="auto">
          <a:xfrm>
            <a:off x="7470370" y="4010888"/>
            <a:ext cx="292286" cy="24700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sym typeface="Arial" panose="020B0604020202020204" pitchFamily="34" charset="0"/>
            </a:endParaRPr>
          </a:p>
        </p:txBody>
      </p:sp>
      <p:sp>
        <p:nvSpPr>
          <p:cNvPr id="42" name="任意多边形 41"/>
          <p:cNvSpPr/>
          <p:nvPr>
            <p:custDataLst>
              <p:tags r:id="rId12"/>
            </p:custDataLst>
          </p:nvPr>
        </p:nvSpPr>
        <p:spPr bwMode="auto">
          <a:xfrm>
            <a:off x="8030497" y="3072458"/>
            <a:ext cx="274162" cy="231687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sym typeface="Arial" panose="020B0604020202020204" pitchFamily="34" charset="0"/>
            </a:endParaRPr>
          </a:p>
        </p:txBody>
      </p:sp>
      <p:sp>
        <p:nvSpPr>
          <p:cNvPr id="87" name="文本框 86"/>
          <p:cNvSpPr txBox="1"/>
          <p:nvPr>
            <p:custDataLst>
              <p:tags r:id="rId13"/>
            </p:custDataLst>
          </p:nvPr>
        </p:nvSpPr>
        <p:spPr>
          <a:xfrm>
            <a:off x="4632325" y="1247775"/>
            <a:ext cx="2624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sz="20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防止关节挛缩畸形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9" name="文本框 88"/>
          <p:cNvSpPr txBox="1"/>
          <p:nvPr>
            <p:custDataLst>
              <p:tags r:id="rId14"/>
            </p:custDataLst>
          </p:nvPr>
        </p:nvSpPr>
        <p:spPr>
          <a:xfrm>
            <a:off x="8107045" y="1383030"/>
            <a:ext cx="21120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防治肩痛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0" name="文本框 89"/>
          <p:cNvSpPr txBox="1"/>
          <p:nvPr>
            <p:custDataLst>
              <p:tags r:id="rId15"/>
            </p:custDataLst>
          </p:nvPr>
        </p:nvSpPr>
        <p:spPr>
          <a:xfrm>
            <a:off x="8596630" y="2754630"/>
            <a:ext cx="20320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诱发分离运动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3" name="文本框 92"/>
          <p:cNvSpPr txBox="1"/>
          <p:nvPr>
            <p:custDataLst>
              <p:tags r:id="rId16"/>
            </p:custDataLst>
          </p:nvPr>
        </p:nvSpPr>
        <p:spPr>
          <a:xfrm>
            <a:off x="8013381" y="4257954"/>
            <a:ext cx="2571115" cy="6934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预防肩手综合征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5" name="文本框 94"/>
          <p:cNvSpPr txBox="1"/>
          <p:nvPr>
            <p:custDataLst>
              <p:tags r:id="rId17"/>
            </p:custDataLst>
          </p:nvPr>
        </p:nvSpPr>
        <p:spPr>
          <a:xfrm>
            <a:off x="5575616" y="4630064"/>
            <a:ext cx="20650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预防关节脱位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6" name="文本框 95"/>
          <p:cNvSpPr txBox="1"/>
          <p:nvPr>
            <p:custDataLst>
              <p:tags r:id="rId18"/>
            </p:custDataLst>
          </p:nvPr>
        </p:nvSpPr>
        <p:spPr>
          <a:xfrm>
            <a:off x="3843655" y="2863215"/>
            <a:ext cx="16478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6.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预防压疮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/>
          <p:cNvSpPr/>
          <p:nvPr>
            <p:custDataLst>
              <p:tags r:id="rId1"/>
            </p:custDataLst>
          </p:nvPr>
        </p:nvSpPr>
        <p:spPr>
          <a:xfrm>
            <a:off x="1427480" y="4094480"/>
            <a:ext cx="2476500" cy="1637665"/>
          </a:xfrm>
          <a:prstGeom prst="flowChartAlternateProcess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07533" y="562624"/>
            <a:ext cx="4395051" cy="576000"/>
            <a:chOff x="349477" y="620680"/>
            <a:chExt cx="439505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6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37388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良肢位摆放的准备工作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5" name="文本框 24"/>
          <p:cNvSpPr txBox="1"/>
          <p:nvPr>
            <p:custDataLst>
              <p:tags r:id="rId3"/>
            </p:custDataLst>
          </p:nvPr>
        </p:nvSpPr>
        <p:spPr>
          <a:xfrm>
            <a:off x="4072890" y="1892935"/>
            <a:ext cx="21926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环境干净整齐，温湿度适宜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4"/>
            </p:custDataLst>
          </p:nvPr>
        </p:nvSpPr>
        <p:spPr>
          <a:xfrm>
            <a:off x="9079865" y="2015490"/>
            <a:ext cx="26676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着装整齐，七步洗手法洗净双手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5"/>
            </p:custDataLst>
          </p:nvPr>
        </p:nvSpPr>
        <p:spPr>
          <a:xfrm>
            <a:off x="4072890" y="4311650"/>
            <a:ext cx="21926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老年人排便后平卧于床上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9175115" y="4542155"/>
            <a:ext cx="243903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不同型号枕头数个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0"/>
          <p:cNvSpPr txBox="1"/>
          <p:nvPr>
            <p:custDataLst>
              <p:tags r:id="rId7"/>
            </p:custDataLst>
          </p:nvPr>
        </p:nvSpPr>
        <p:spPr>
          <a:xfrm>
            <a:off x="1795780" y="3806825"/>
            <a:ext cx="1895475" cy="466725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老年人准备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434455" y="4094480"/>
            <a:ext cx="2454275" cy="1730375"/>
          </a:xfrm>
          <a:prstGeom prst="roundRect">
            <a:avLst/>
          </a:prstGeom>
        </p:spPr>
      </p:pic>
      <p:sp>
        <p:nvSpPr>
          <p:cNvPr id="3" name="文本框 30"/>
          <p:cNvSpPr txBox="1"/>
          <p:nvPr>
            <p:custDataLst>
              <p:tags r:id="rId10"/>
            </p:custDataLst>
          </p:nvPr>
        </p:nvSpPr>
        <p:spPr>
          <a:xfrm>
            <a:off x="6857364" y="3784600"/>
            <a:ext cx="1608455" cy="48895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物品准备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421130" y="1618615"/>
            <a:ext cx="2483485" cy="1645285"/>
          </a:xfrm>
          <a:prstGeom prst="roundRect">
            <a:avLst/>
          </a:prstGeom>
        </p:spPr>
      </p:pic>
      <p:sp>
        <p:nvSpPr>
          <p:cNvPr id="6" name="文本框 30"/>
          <p:cNvSpPr txBox="1"/>
          <p:nvPr>
            <p:custDataLst>
              <p:tags r:id="rId13"/>
            </p:custDataLst>
          </p:nvPr>
        </p:nvSpPr>
        <p:spPr>
          <a:xfrm>
            <a:off x="1939289" y="1307465"/>
            <a:ext cx="1608455" cy="48895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环境准备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/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433820" y="1618615"/>
            <a:ext cx="2469515" cy="1645285"/>
          </a:xfrm>
          <a:prstGeom prst="roundRect">
            <a:avLst/>
          </a:prstGeom>
        </p:spPr>
      </p:pic>
      <p:sp>
        <p:nvSpPr>
          <p:cNvPr id="7" name="文本框 30"/>
          <p:cNvSpPr txBox="1"/>
          <p:nvPr>
            <p:custDataLst>
              <p:tags r:id="rId16"/>
            </p:custDataLst>
          </p:nvPr>
        </p:nvSpPr>
        <p:spPr>
          <a:xfrm>
            <a:off x="6857364" y="1403985"/>
            <a:ext cx="1608455" cy="48895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照护者准备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407533" y="562624"/>
            <a:ext cx="7239851" cy="576000"/>
            <a:chOff x="349477" y="620680"/>
            <a:chExt cx="7239851" cy="576000"/>
          </a:xfrm>
        </p:grpSpPr>
        <p:sp>
          <p:nvSpPr>
            <p:cNvPr id="61" name="矩形: 圆角 6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7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05648" y="647070"/>
              <a:ext cx="65836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良肢位摆放标准（以左侧偏瘫患者为例）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61398" y="566537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患侧卧位</a:t>
            </a:r>
            <a:endParaRPr lang="zh-CN" altLang="en-US" sz="200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10355" y="1644650"/>
            <a:ext cx="7642860" cy="31692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）头下枕高应等于自身 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1/2 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肩宽，躯干稍向后旋转。 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）患侧臂前伸（与躯干呈 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），前臂外旋，并将患侧肩拉出避免受压和后缩，手指伸展，掌心向上。 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）患侧髋关节略后伸，患侧膝关节略屈曲，放置于舒适体位，患侧踝关节维持 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屈曲，以预防足下垂的发生。 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）健侧上肢放在身上或身后的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软枕上，避免放在身前，以免因带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动整个躯干向前而引起患侧肩胛骨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后缩。健侧下肢屈髋屈膝，腿下放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一软枕支撑。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0" name="图片 80" descr="75642ce84160b3c6a66420fdb5fa4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7060" y="3581400"/>
            <a:ext cx="3140710" cy="2355850"/>
          </a:xfrm>
          <a:prstGeom prst="rect">
            <a:avLst/>
          </a:prstGeom>
          <a:ln>
            <a:solidFill>
              <a:srgbClr val="9E3537"/>
            </a:solidFill>
          </a:ln>
        </p:spPr>
      </p:pic>
      <p:pic>
        <p:nvPicPr>
          <p:cNvPr id="81" name="图片 81" descr="8565536158366a5833e30aeeeaccb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655" y="1863090"/>
            <a:ext cx="2482215" cy="3312795"/>
          </a:xfrm>
          <a:prstGeom prst="rect">
            <a:avLst/>
          </a:prstGeom>
          <a:ln>
            <a:solidFill>
              <a:srgbClr val="9E3537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407533" y="562624"/>
            <a:ext cx="7239851" cy="576000"/>
            <a:chOff x="349477" y="620680"/>
            <a:chExt cx="7239851" cy="576000"/>
          </a:xfrm>
        </p:grpSpPr>
        <p:sp>
          <p:nvSpPr>
            <p:cNvPr id="61" name="矩形: 圆角 6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7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05648" y="647070"/>
              <a:ext cx="65836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良肢位摆放标准（以左侧偏瘫患者为例）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098913" y="566537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健侧卧位</a:t>
            </a:r>
            <a:endParaRPr lang="zh-CN" altLang="en-US" sz="200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10355" y="1644650"/>
            <a:ext cx="6339205" cy="198374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）头下枕高应等于自身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1/2 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肩宽，胸前放一软枕。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）患侧肩充分前伸，与躯干呈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90</a:t>
            </a:r>
            <a:r>
              <a:rPr lang="en-US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，患侧肘关节伸展，患侧腕、指关节伸展放在枕上，掌心向下。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）患侧髋关节和膝关节尽量前屈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90</a:t>
            </a:r>
            <a:r>
              <a:rPr lang="en-US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，放置在软枕上，但要注意患侧踝关节不能内翻旋在软枕边缘，防止造成足内翻下垂。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）健侧肢体自然放置。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4" name="图片 84" descr="0cc454eb597c7eaed176214fe9d53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1945640"/>
            <a:ext cx="2567940" cy="3425825"/>
          </a:xfrm>
          <a:prstGeom prst="rect">
            <a:avLst/>
          </a:prstGeom>
          <a:ln>
            <a:solidFill>
              <a:srgbClr val="9E3537"/>
            </a:solidFill>
          </a:ln>
        </p:spPr>
      </p:pic>
      <p:pic>
        <p:nvPicPr>
          <p:cNvPr id="85" name="图片 85" descr="9c37e9ff0c17e6994a120abe122d1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7305" y="3813810"/>
            <a:ext cx="3216910" cy="2413635"/>
          </a:xfrm>
          <a:prstGeom prst="rect">
            <a:avLst/>
          </a:prstGeom>
          <a:ln>
            <a:solidFill>
              <a:srgbClr val="9E3537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407533" y="562624"/>
            <a:ext cx="7239851" cy="576000"/>
            <a:chOff x="349477" y="620680"/>
            <a:chExt cx="7239851" cy="576000"/>
          </a:xfrm>
        </p:grpSpPr>
        <p:sp>
          <p:nvSpPr>
            <p:cNvPr id="61" name="矩形: 圆角 6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7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05648" y="647070"/>
              <a:ext cx="65836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良肢位摆放标准（以左侧偏瘫患者为例）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788398" y="5665376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仰卧位</a:t>
            </a:r>
            <a:endParaRPr lang="zh-CN" altLang="en-US" sz="200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10355" y="1421765"/>
            <a:ext cx="7642860" cy="40925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）头下的软枕不宜过高（高度应相当于自身竖起的一拳高），面部朝向患侧。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）患侧肩下垫一厚软枕，使肩部上抬前挺，以防肩胛骨后缩。患侧上臂外旋稍外展，与躯干呈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45</a:t>
            </a:r>
            <a:r>
              <a:rPr lang="en-US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，肘、腕关节伸直，掌心向上，手指伸直并分开。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）患侧髋关节下放一软枕，使髋向内旋；患侧臀部、大腿外侧下放一楔形垫（其长度要足以支撑整个大腿外侧，防止下肢外旋）；患侧膝关节下垫一柱形枕，促使膝关节微屈曲。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）足底不放置任何东西，以防止增加不必要的伸肌模式的反射活动。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）健侧肢体自然放置。由于该体位容易出现压疮及伸肌痉挛趋势，一般该体位保持时间应不超过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 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小时，可作为体位更换的过渡卧位。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7" name="图片 87" descr="73ebca2cfc323827f1d76ea7d5ccc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736725"/>
            <a:ext cx="2586355" cy="3450590"/>
          </a:xfrm>
          <a:prstGeom prst="rect">
            <a:avLst/>
          </a:prstGeom>
          <a:ln>
            <a:solidFill>
              <a:srgbClr val="9E3537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407533" y="562624"/>
            <a:ext cx="7239851" cy="576000"/>
            <a:chOff x="349477" y="620680"/>
            <a:chExt cx="7239851" cy="576000"/>
          </a:xfrm>
        </p:grpSpPr>
        <p:sp>
          <p:nvSpPr>
            <p:cNvPr id="61" name="矩形: 圆角 6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7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05648" y="647070"/>
              <a:ext cx="65836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良肢位摆放标准（以左侧偏瘫患者为例）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61398" y="566537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20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床上坐位</a:t>
            </a:r>
            <a:endParaRPr lang="zh-CN" altLang="zh-CN" sz="200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21505" y="4359275"/>
            <a:ext cx="7642860" cy="13220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）保持髋关节屈曲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90</a:t>
            </a:r>
            <a:r>
              <a:rPr lang="en-US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，用枕头垫好背部以保持躯干直立，两侧上肢取伸展位放于移动桌上，膝关节屈曲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50</a:t>
            </a:r>
            <a:r>
              <a:rPr lang="en-US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en-US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）为避免对患者肘部的挤压，应将枕头放于患者的肘关节下方。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该体位多应用于进食、排泄等情况，可有效避免患者下肢伸肌痉挛。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2" name="图片 92" descr="8184116099f6b997f3669388d2a05f6"/>
          <p:cNvPicPr>
            <a:picLocks noChangeAspect="1"/>
          </p:cNvPicPr>
          <p:nvPr/>
        </p:nvPicPr>
        <p:blipFill>
          <a:blip r:embed="rId1"/>
          <a:srcRect l="6853" t="12854" r="6285" b="7653"/>
          <a:stretch>
            <a:fillRect/>
          </a:stretch>
        </p:blipFill>
        <p:spPr>
          <a:xfrm>
            <a:off x="983615" y="1476375"/>
            <a:ext cx="2908300" cy="3851275"/>
          </a:xfrm>
          <a:prstGeom prst="rect">
            <a:avLst/>
          </a:prstGeom>
          <a:ln>
            <a:solidFill>
              <a:srgbClr val="9E3537"/>
            </a:solidFill>
          </a:ln>
        </p:spPr>
      </p:pic>
      <p:pic>
        <p:nvPicPr>
          <p:cNvPr id="93" name="图片 93" descr="b268cb7b4b73b1403141dd33a74020c"/>
          <p:cNvPicPr>
            <a:picLocks noChangeAspect="1"/>
          </p:cNvPicPr>
          <p:nvPr/>
        </p:nvPicPr>
        <p:blipFill>
          <a:blip r:embed="rId2"/>
          <a:srcRect t="7608"/>
          <a:stretch>
            <a:fillRect/>
          </a:stretch>
        </p:blipFill>
        <p:spPr>
          <a:xfrm>
            <a:off x="6842760" y="1476375"/>
            <a:ext cx="3634740" cy="2517775"/>
          </a:xfrm>
          <a:prstGeom prst="rect">
            <a:avLst/>
          </a:prstGeom>
          <a:ln>
            <a:solidFill>
              <a:srgbClr val="9E3537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7533" y="562624"/>
            <a:ext cx="7239851" cy="576000"/>
            <a:chOff x="349477" y="620680"/>
            <a:chExt cx="723985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7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65836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良肢位摆放标准（以左侧偏瘫患者为例）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740785" y="1836420"/>
            <a:ext cx="3773170" cy="293497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）双足分开与肩同宽，平放在地板上，脚尖向前，髋关节、膝关节、踝关节均保持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90</a:t>
            </a:r>
            <a:r>
              <a:rPr lang="en-US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）患侧上肢放于体前，于上肢下垫一枕头给予支撑。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203293" y="5081811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椅子坐位</a:t>
            </a:r>
            <a:endParaRPr lang="zh-CN" altLang="en-US" sz="200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5" name="图片 95" descr="9be390aba0c7a4068f24f04df376df8"/>
          <p:cNvPicPr>
            <a:picLocks noChangeAspect="1"/>
          </p:cNvPicPr>
          <p:nvPr/>
        </p:nvPicPr>
        <p:blipFill>
          <a:blip r:embed="rId1"/>
          <a:srcRect l="21513" t="12583" r="20753" b="12944"/>
          <a:stretch>
            <a:fillRect/>
          </a:stretch>
        </p:blipFill>
        <p:spPr>
          <a:xfrm>
            <a:off x="8655050" y="1398270"/>
            <a:ext cx="2245995" cy="3608705"/>
          </a:xfrm>
          <a:prstGeom prst="rect">
            <a:avLst/>
          </a:prstGeom>
          <a:ln>
            <a:solidFill>
              <a:srgbClr val="9E3537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7533" y="562624"/>
            <a:ext cx="7239851" cy="576000"/>
            <a:chOff x="349477" y="620680"/>
            <a:chExt cx="723985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7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65836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良肢位摆放标准（以左侧偏瘫患者为例）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386808" y="5082446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轮椅坐位</a:t>
            </a:r>
            <a:endParaRPr lang="zh-CN" altLang="en-US" sz="200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17595" y="1659255"/>
            <a:ext cx="5179695" cy="357568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轮椅坐位的上肢良肢位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身直立，轮椅靠背为硬质，靠背高度至少同肩胛骨下缘；臀部尽量坐在轮椅坐垫的后方；患侧肘关节避免过度屈曲；患侧前臂和手用软枕支撑，以免患侧肩关节受到上肢向下牵拉的力量；手指自然伸展，避免过度屈曲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轮椅坐位的下肢良肢位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双腿自然下垂，在患侧下肢的外侧置软垫，以纠正患侧腿的外旋，两侧足尖对称，避免患侧足尖外旋</a:t>
            </a:r>
            <a:r>
              <a:rPr lang="zh-CN" altLang="en-US" sz="24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7" name="图片 97" descr="3b6ee6e9c9f647e7614789e0cffd976"/>
          <p:cNvPicPr>
            <a:picLocks noChangeAspect="1"/>
          </p:cNvPicPr>
          <p:nvPr/>
        </p:nvPicPr>
        <p:blipFill>
          <a:blip r:embed="rId1"/>
          <a:srcRect l="14980" t="16561" r="23114" b="10192"/>
          <a:stretch>
            <a:fillRect/>
          </a:stretch>
        </p:blipFill>
        <p:spPr>
          <a:xfrm>
            <a:off x="8797290" y="1659255"/>
            <a:ext cx="2377440" cy="3170555"/>
          </a:xfrm>
          <a:prstGeom prst="rect">
            <a:avLst/>
          </a:prstGeom>
          <a:ln>
            <a:solidFill>
              <a:srgbClr val="9E3537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11417935" y="61550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465439" y="2386017"/>
            <a:ext cx="2134497" cy="2964171"/>
            <a:chOff x="586520" y="1829860"/>
            <a:chExt cx="2134497" cy="2964171"/>
          </a:xfrm>
        </p:grpSpPr>
        <p:sp>
          <p:nvSpPr>
            <p:cNvPr id="19" name="矩形: 圆角 18"/>
            <p:cNvSpPr/>
            <p:nvPr>
              <p:custDataLst>
                <p:tags r:id="rId2"/>
              </p:custDataLst>
            </p:nvPr>
          </p:nvSpPr>
          <p:spPr>
            <a:xfrm>
              <a:off x="586520" y="1829860"/>
              <a:ext cx="2134497" cy="504000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127000" dir="2700000" algn="t" rotWithShape="0">
                <a:srgbClr val="417F54">
                  <a:alpha val="20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个性化原则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7" name="矩形: 圆角 16"/>
            <p:cNvSpPr/>
            <p:nvPr>
              <p:custDataLst>
                <p:tags r:id="rId3"/>
              </p:custDataLst>
            </p:nvPr>
          </p:nvSpPr>
          <p:spPr>
            <a:xfrm>
              <a:off x="586520" y="4290031"/>
              <a:ext cx="2134497" cy="504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127000" dir="2700000" algn="t" rotWithShape="0">
                <a:srgbClr val="9E3537">
                  <a:alpha val="20000"/>
                </a:srgbClr>
              </a:outerShdw>
            </a:effectLst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安全性原则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3" name="矩形: 圆角 12"/>
          <p:cNvSpPr/>
          <p:nvPr>
            <p:custDataLst>
              <p:tags r:id="rId4"/>
            </p:custDataLst>
          </p:nvPr>
        </p:nvSpPr>
        <p:spPr>
          <a:xfrm>
            <a:off x="9356090" y="2543175"/>
            <a:ext cx="2134235" cy="50419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417F54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舒适性原则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9" name="组合 28"/>
          <p:cNvGrpSpPr/>
          <p:nvPr>
            <p:custDataLst>
              <p:tags r:id="rId5"/>
            </p:custDataLst>
          </p:nvPr>
        </p:nvGrpSpPr>
        <p:grpSpPr>
          <a:xfrm>
            <a:off x="4895215" y="2346960"/>
            <a:ext cx="3165475" cy="3244850"/>
            <a:chOff x="4295862" y="1662108"/>
            <a:chExt cx="3564389" cy="4043512"/>
          </a:xfrm>
        </p:grpSpPr>
        <p:sp>
          <p:nvSpPr>
            <p:cNvPr id="21" name="任意多边形: 形状 20"/>
            <p:cNvSpPr/>
            <p:nvPr>
              <p:custDataLst>
                <p:tags r:id="rId6"/>
              </p:custDataLst>
            </p:nvPr>
          </p:nvSpPr>
          <p:spPr>
            <a:xfrm>
              <a:off x="4295862" y="2141231"/>
              <a:ext cx="3564389" cy="3564389"/>
            </a:xfrm>
            <a:custGeom>
              <a:avLst/>
              <a:gdLst>
                <a:gd name="connsiteX0" fmla="*/ 1922219 w 3844438"/>
                <a:gd name="connsiteY0" fmla="*/ 0 h 3844438"/>
                <a:gd name="connsiteX1" fmla="*/ 3844438 w 3844438"/>
                <a:gd name="connsiteY1" fmla="*/ 1922219 h 3844438"/>
                <a:gd name="connsiteX2" fmla="*/ 1922219 w 3844438"/>
                <a:gd name="connsiteY2" fmla="*/ 3844438 h 3844438"/>
                <a:gd name="connsiteX3" fmla="*/ 0 w 3844438"/>
                <a:gd name="connsiteY3" fmla="*/ 1922219 h 3844438"/>
                <a:gd name="connsiteX4" fmla="*/ 1922219 w 3844438"/>
                <a:gd name="connsiteY4" fmla="*/ 0 h 384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4438" h="3844438">
                  <a:moveTo>
                    <a:pt x="1922219" y="0"/>
                  </a:moveTo>
                  <a:cubicBezTo>
                    <a:pt x="2983831" y="0"/>
                    <a:pt x="3844438" y="860607"/>
                    <a:pt x="3844438" y="1922219"/>
                  </a:cubicBezTo>
                  <a:cubicBezTo>
                    <a:pt x="3844438" y="2983831"/>
                    <a:pt x="2983831" y="3844438"/>
                    <a:pt x="1922219" y="3844438"/>
                  </a:cubicBezTo>
                  <a:cubicBezTo>
                    <a:pt x="860607" y="3844438"/>
                    <a:pt x="0" y="2983831"/>
                    <a:pt x="0" y="1922219"/>
                  </a:cubicBezTo>
                  <a:cubicBezTo>
                    <a:pt x="0" y="860607"/>
                    <a:pt x="860607" y="0"/>
                    <a:pt x="1922219" y="0"/>
                  </a:cubicBezTo>
                  <a:close/>
                </a:path>
              </a:pathLst>
            </a:custGeom>
            <a:solidFill>
              <a:srgbClr val="7FC2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24" name="图片 23" descr="卡通人物&#10;&#10;描述已自动生成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5348" y="1662108"/>
              <a:ext cx="3445416" cy="3690256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407533" y="562624"/>
            <a:ext cx="4395051" cy="576000"/>
            <a:chOff x="349477" y="620680"/>
            <a:chExt cx="439505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8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37388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良肢位摆放的基本原则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" name="矩形: 圆角 16"/>
          <p:cNvSpPr/>
          <p:nvPr>
            <p:custDataLst>
              <p:tags r:id="rId9"/>
            </p:custDataLst>
          </p:nvPr>
        </p:nvSpPr>
        <p:spPr>
          <a:xfrm>
            <a:off x="5263515" y="1576705"/>
            <a:ext cx="2663190" cy="502285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9E3537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预防性原则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: 圆角 10"/>
          <p:cNvSpPr/>
          <p:nvPr>
            <p:custDataLst>
              <p:tags r:id="rId10"/>
            </p:custDataLst>
          </p:nvPr>
        </p:nvSpPr>
        <p:spPr>
          <a:xfrm>
            <a:off x="5264150" y="5779135"/>
            <a:ext cx="2663190" cy="470535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417F54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持续性原则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矩形: 圆角 16"/>
          <p:cNvSpPr/>
          <p:nvPr>
            <p:custDataLst>
              <p:tags r:id="rId11"/>
            </p:custDataLst>
          </p:nvPr>
        </p:nvSpPr>
        <p:spPr>
          <a:xfrm>
            <a:off x="9355949" y="4691883"/>
            <a:ext cx="2134497" cy="50400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9E3537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功能性原则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5"/>
          <p:cNvSpPr/>
          <p:nvPr/>
        </p:nvSpPr>
        <p:spPr>
          <a:xfrm>
            <a:off x="702945" y="1652905"/>
            <a:ext cx="4826000" cy="3269615"/>
          </a:xfrm>
          <a:prstGeom prst="flowChartAlternateProcess">
            <a:avLst/>
          </a:prstGeom>
          <a:solidFill>
            <a:schemeClr val="bg1"/>
          </a:solidFill>
          <a:ln>
            <a:solidFill>
              <a:srgbClr val="9E3537">
                <a:alpha val="10000"/>
              </a:srgb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177800" dist="127000" dir="5400000" algn="ctr" rotWithShape="0">
              <a:srgbClr val="417F54">
                <a:alpha val="20000"/>
              </a:srgb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05274" y="1943866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良肢位摆放的实际应用</a:t>
            </a:r>
            <a:endParaRPr lang="zh-CN" altLang="en-US" sz="240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07533" y="562624"/>
            <a:ext cx="6271260" cy="576000"/>
            <a:chOff x="349477" y="620680"/>
            <a:chExt cx="6271260" cy="576000"/>
          </a:xfrm>
        </p:grpSpPr>
        <p:sp>
          <p:nvSpPr>
            <p:cNvPr id="44" name="矩形: 圆角 4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9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05432" y="647350"/>
              <a:ext cx="5615305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良肢位摆放的实际应用及注意事项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31215" y="2641600"/>
            <a:ext cx="4533265" cy="255587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良肢位摆放的应用场景广泛，包括但不限于医院病房、康复中心、家庭护理等。在家庭护理中，家属需要掌握基本的良肢位摆放技巧，以便在日常生活中给予患者适当的照顾和支持</a:t>
            </a:r>
            <a:r>
              <a:rPr lang="zh-CN" altLang="en-US" sz="24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6478094" y="1839321"/>
            <a:ext cx="4529454" cy="488679"/>
            <a:chOff x="3756887" y="1435798"/>
            <a:chExt cx="4971121" cy="536330"/>
          </a:xfrm>
        </p:grpSpPr>
        <p:sp>
          <p:nvSpPr>
            <p:cNvPr id="9" name="椭圆 8"/>
            <p:cNvSpPr/>
            <p:nvPr>
              <p:custDataLst>
                <p:tags r:id="rId2"/>
              </p:custDataLst>
            </p:nvPr>
          </p:nvSpPr>
          <p:spPr>
            <a:xfrm>
              <a:off x="3756887" y="1435798"/>
              <a:ext cx="536330" cy="536330"/>
            </a:xfrm>
            <a:prstGeom prst="ellipse">
              <a:avLst/>
            </a:prstGeom>
            <a:solidFill>
              <a:srgbClr val="9E3537"/>
            </a:solidFill>
          </p:spPr>
          <p:txBody>
            <a:bodyPr rot="0" spcFirstLastPara="0" vertOverflow="overflow" horzOverflow="overflow" vert="horz" wrap="square" lIns="91440" tIns="0" rIns="0" bIns="0" numCol="1" spcCol="0" rtlCol="0" fromWordArt="0" anchor="ctr" anchorCtr="0" forceAA="0" compatLnSpc="1">
              <a:normAutofit/>
            </a:bodyPr>
            <a:lstStyle/>
            <a:p>
              <a:pPr algn="just"/>
              <a:r>
                <a:rPr lang="en-US" altLang="zh-CN" b="1" dirty="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01</a:t>
              </a:r>
              <a:endParaRPr lang="zh-CN" altLang="en-US" b="1" dirty="0" err="1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>
            <a:xfrm>
              <a:off x="4293514" y="1519428"/>
              <a:ext cx="4434494" cy="369367"/>
            </a:xfrm>
            <a:prstGeom prst="rect">
              <a:avLst/>
            </a:prstGeom>
          </p:spPr>
          <p:txBody>
            <a:bodyPr wrap="none" anchor="ctr" anchorCtr="0">
              <a:noAutofit/>
            </a:bodyPr>
            <a:lstStyle/>
            <a:p>
              <a:pPr algn="just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lt"/>
                </a:rPr>
                <a:t>充分考虑患者的具体情况和舒适度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  <a:p>
              <a:pPr algn="just"/>
              <a:endParaRPr lang="zh-CN" altLang="en-US" sz="11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7212116" y="2730820"/>
            <a:ext cx="4109720" cy="535305"/>
            <a:chOff x="3756887" y="2305142"/>
            <a:chExt cx="4510458" cy="587503"/>
          </a:xfrm>
        </p:grpSpPr>
        <p:sp>
          <p:nvSpPr>
            <p:cNvPr id="12" name="椭圆 11"/>
            <p:cNvSpPr/>
            <p:nvPr>
              <p:custDataLst>
                <p:tags r:id="rId5"/>
              </p:custDataLst>
            </p:nvPr>
          </p:nvSpPr>
          <p:spPr>
            <a:xfrm>
              <a:off x="3756887" y="2305142"/>
              <a:ext cx="536330" cy="536330"/>
            </a:xfrm>
            <a:prstGeom prst="ellipse">
              <a:avLst/>
            </a:prstGeom>
            <a:solidFill>
              <a:srgbClr val="417F54"/>
            </a:solidFill>
          </p:spPr>
          <p:txBody>
            <a:bodyPr rot="0" spcFirstLastPara="0" vertOverflow="overflow" horzOverflow="overflow" vert="horz" wrap="square" lIns="91440" tIns="0" rIns="0" bIns="0" numCol="1" spcCol="0" rtlCol="0" fromWordArt="0" anchor="ctr" anchorCtr="0" forceAA="0" compatLnSpc="1">
              <a:normAutofit/>
            </a:bodyPr>
            <a:lstStyle/>
            <a:p>
              <a:pPr algn="just"/>
              <a:r>
                <a:rPr lang="en-US" altLang="zh-CN" b="1" dirty="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02</a:t>
              </a:r>
              <a:endParaRPr lang="zh-CN" altLang="en-US" b="1" dirty="0" err="1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4410597" y="2494007"/>
              <a:ext cx="3856748" cy="398638"/>
            </a:xfrm>
            <a:prstGeom prst="rect">
              <a:avLst/>
            </a:prstGeom>
          </p:spPr>
          <p:txBody>
            <a:bodyPr wrap="none" anchor="ctr" anchorCtr="0">
              <a:noAutofit/>
            </a:bodyPr>
            <a:lstStyle/>
            <a:p>
              <a:pPr algn="just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lt"/>
                </a:rPr>
                <a:t>避免过度牵拉或压迫肢体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  <a:p>
              <a:pPr algn="just"/>
              <a:endParaRPr lang="zh-CN" altLang="en-US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7"/>
            </p:custDataLst>
          </p:nvPr>
        </p:nvGrpSpPr>
        <p:grpSpPr>
          <a:xfrm>
            <a:off x="7162586" y="3775988"/>
            <a:ext cx="3963696" cy="488679"/>
            <a:chOff x="3756887" y="3174486"/>
            <a:chExt cx="4350195" cy="536330"/>
          </a:xfrm>
        </p:grpSpPr>
        <p:sp>
          <p:nvSpPr>
            <p:cNvPr id="16" name="椭圆 15"/>
            <p:cNvSpPr/>
            <p:nvPr>
              <p:custDataLst>
                <p:tags r:id="rId8"/>
              </p:custDataLst>
            </p:nvPr>
          </p:nvSpPr>
          <p:spPr>
            <a:xfrm>
              <a:off x="3756887" y="3174486"/>
              <a:ext cx="536330" cy="536330"/>
            </a:xfrm>
            <a:prstGeom prst="ellipse">
              <a:avLst/>
            </a:prstGeom>
            <a:solidFill>
              <a:srgbClr val="9E3537"/>
            </a:solidFill>
          </p:spPr>
          <p:txBody>
            <a:bodyPr rot="0" spcFirstLastPara="0" vertOverflow="overflow" horzOverflow="overflow" vert="horz" wrap="square" lIns="91440" tIns="0" rIns="0" bIns="0" numCol="1" spcCol="0" rtlCol="0" fromWordArt="0" anchor="ctr" anchorCtr="0" forceAA="0" compatLnSpc="1">
              <a:normAutofit/>
            </a:bodyPr>
            <a:lstStyle/>
            <a:p>
              <a:pPr algn="just"/>
              <a:r>
                <a:rPr lang="en-US" altLang="zh-CN" b="1" dirty="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03</a:t>
              </a:r>
              <a:endParaRPr lang="zh-CN" altLang="en-US" b="1" dirty="0" err="1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9"/>
              </p:custDataLst>
            </p:nvPr>
          </p:nvSpPr>
          <p:spPr>
            <a:xfrm>
              <a:off x="4293217" y="3257985"/>
              <a:ext cx="3813865" cy="369332"/>
            </a:xfrm>
            <a:prstGeom prst="rect">
              <a:avLst/>
            </a:prstGeom>
          </p:spPr>
          <p:txBody>
            <a:bodyPr wrap="none" anchor="ctr" anchorCtr="0">
              <a:noAutofit/>
            </a:bodyPr>
            <a:lstStyle/>
            <a:p>
              <a:pPr algn="just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lt"/>
                </a:rPr>
                <a:t>定期检查并调整良肢位的位置和角度</a:t>
              </a:r>
              <a:endParaRPr lang="zh-CN" altLang="en-US" sz="2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</p:txBody>
        </p:sp>
      </p:grpSp>
      <p:grpSp>
        <p:nvGrpSpPr>
          <p:cNvPr id="19" name="组合 18"/>
          <p:cNvGrpSpPr/>
          <p:nvPr>
            <p:custDataLst>
              <p:tags r:id="rId10"/>
            </p:custDataLst>
          </p:nvPr>
        </p:nvGrpSpPr>
        <p:grpSpPr>
          <a:xfrm>
            <a:off x="6580329" y="4682092"/>
            <a:ext cx="5346065" cy="713740"/>
            <a:chOff x="3756887" y="5659166"/>
            <a:chExt cx="5867359" cy="783337"/>
          </a:xfrm>
        </p:grpSpPr>
        <p:sp>
          <p:nvSpPr>
            <p:cNvPr id="20" name="椭圆 19"/>
            <p:cNvSpPr/>
            <p:nvPr>
              <p:custDataLst>
                <p:tags r:id="rId11"/>
              </p:custDataLst>
            </p:nvPr>
          </p:nvSpPr>
          <p:spPr>
            <a:xfrm>
              <a:off x="3756887" y="5782520"/>
              <a:ext cx="536330" cy="536330"/>
            </a:xfrm>
            <a:prstGeom prst="ellipse">
              <a:avLst/>
            </a:prstGeom>
            <a:solidFill>
              <a:srgbClr val="417F54"/>
            </a:solidFill>
          </p:spPr>
          <p:txBody>
            <a:bodyPr rot="0" spcFirstLastPara="0" vertOverflow="overflow" horzOverflow="overflow" vert="horz" wrap="square" lIns="91440" tIns="0" rIns="0" bIns="0" numCol="1" spcCol="0" rtlCol="0" fromWordArt="0" anchor="ctr" anchorCtr="0" forceAA="0" compatLnSpc="1">
              <a:normAutofit/>
            </a:bodyPr>
            <a:lstStyle/>
            <a:p>
              <a:pPr algn="just"/>
              <a:r>
                <a:rPr lang="en-US" altLang="zh-CN" b="1" dirty="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04</a:t>
              </a:r>
              <a:endParaRPr lang="zh-CN" altLang="en-US" b="1" dirty="0" err="1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12"/>
              </p:custDataLst>
            </p:nvPr>
          </p:nvSpPr>
          <p:spPr>
            <a:xfrm>
              <a:off x="4395961" y="5659166"/>
              <a:ext cx="5228285" cy="783337"/>
            </a:xfrm>
            <a:prstGeom prst="rect">
              <a:avLst/>
            </a:prstGeom>
          </p:spPr>
          <p:txBody>
            <a:bodyPr wrap="none" anchor="ctr" anchorCtr="0">
              <a:normAutofit/>
            </a:bodyPr>
            <a:lstStyle/>
            <a:p>
              <a:pPr algn="just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lt"/>
                </a:rPr>
                <a:t>加强患者的康复教育和指导，使其能够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endParaRPr>
            </a:p>
            <a:p>
              <a:pPr algn="just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lt"/>
                </a:rPr>
                <a:t>主动参与到良肢位的摆放和调整中</a:t>
              </a:r>
              <a:endParaRPr lang="da-DK" altLang="zh-CN" sz="2000" kern="0" dirty="0">
                <a:sym typeface="Arial" panose="020B0604020202020204" pitchFamily="34" charset="0"/>
              </a:endParaRPr>
            </a:p>
          </p:txBody>
        </p:sp>
      </p:grpSp>
      <p:sp>
        <p:nvSpPr>
          <p:cNvPr id="48" name="左右箭头 47"/>
          <p:cNvSpPr/>
          <p:nvPr/>
        </p:nvSpPr>
        <p:spPr>
          <a:xfrm>
            <a:off x="6270625" y="1161415"/>
            <a:ext cx="109220" cy="4426585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9E3537"/>
          </a:solidFill>
          <a:ln>
            <a:solidFill>
              <a:srgbClr val="9E3537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920233" y="1111251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良肢位摆放的注意事项</a:t>
            </a:r>
            <a:endParaRPr lang="zh-CN" altLang="en-US" sz="240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2" descr="7b0a20202020227461726765744d6f64756c65223a202270726f636573734f6e6c696e65466f6e7473220a7d0a"/>
          <p:cNvSpPr txBox="1"/>
          <p:nvPr/>
        </p:nvSpPr>
        <p:spPr>
          <a:xfrm>
            <a:off x="2228215" y="953770"/>
            <a:ext cx="816483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dirty="0">
                <a:solidFill>
                  <a:srgbClr val="467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功能性移动</a:t>
            </a:r>
            <a:endParaRPr lang="zh-CN" altLang="en-US" sz="6000" dirty="0">
              <a:solidFill>
                <a:srgbClr val="46795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dirty="0">
                <a:solidFill>
                  <a:srgbClr val="467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良肢位摆放与翻身训练</a:t>
            </a:r>
            <a:endParaRPr kumimoji="0" lang="zh-CN" altLang="en-US" sz="6000" b="0" i="0" baseline="0" noProof="0" dirty="0">
              <a:ln>
                <a:noFill/>
              </a:ln>
              <a:solidFill>
                <a:srgbClr val="467959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 bwMode="auto">
          <a:xfrm>
            <a:off x="7352030" y="3044825"/>
            <a:ext cx="2574925" cy="768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Tx/>
              <a:buSzTx/>
              <a:buFontTx/>
            </a:pPr>
            <a:r>
              <a:rPr lang="zh-CN" altLang="en-US" sz="4400" dirty="0">
                <a:solidFill>
                  <a:srgbClr val="417F54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翻身训练</a:t>
            </a:r>
            <a:endParaRPr lang="zh-CN" altLang="en-US" sz="4400" dirty="0">
              <a:solidFill>
                <a:srgbClr val="417F54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 rot="0">
            <a:off x="7494270" y="1666240"/>
            <a:ext cx="2092960" cy="631190"/>
            <a:chOff x="7348" y="3703"/>
            <a:chExt cx="2742" cy="867"/>
          </a:xfrm>
        </p:grpSpPr>
        <p:sp>
          <p:nvSpPr>
            <p:cNvPr id="7" name="图形 203"/>
            <p:cNvSpPr/>
            <p:nvPr/>
          </p:nvSpPr>
          <p:spPr>
            <a:xfrm>
              <a:off x="7348" y="3703"/>
              <a:ext cx="2742" cy="867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 w="9525" cap="flat">
              <a:noFill/>
              <a:prstDash val="solid"/>
              <a:miter/>
            </a:ln>
            <a:effectLst>
              <a:outerShdw blurRad="127000" dist="127000" dir="5400000" algn="ctr" rotWithShape="0">
                <a:srgbClr val="9E3537">
                  <a:alpha val="15000"/>
                </a:srgbClr>
              </a:outerShdw>
            </a:effectLst>
          </p:spPr>
          <p:txBody>
            <a:bodyPr rtlCol="0" anchor="ctr"/>
            <a:lstStyle/>
            <a:p>
              <a:endParaRPr lang="zh-CN" altLang="en-US">
                <a:solidFill>
                  <a:srgbClr val="D7706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08" y="3766"/>
              <a:ext cx="2119" cy="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第二部分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6212840" y="457066"/>
            <a:ext cx="5264785" cy="5025566"/>
            <a:chOff x="9719" y="582"/>
            <a:chExt cx="8291" cy="7221"/>
          </a:xfrm>
        </p:grpSpPr>
        <p:grpSp>
          <p:nvGrpSpPr>
            <p:cNvPr id="15" name="组合 14"/>
            <p:cNvGrpSpPr/>
            <p:nvPr>
              <p:custDataLst>
                <p:tags r:id="rId2"/>
              </p:custDataLst>
            </p:nvPr>
          </p:nvGrpSpPr>
          <p:grpSpPr>
            <a:xfrm>
              <a:off x="9781" y="6200"/>
              <a:ext cx="8229" cy="1603"/>
              <a:chOff x="9519" y="2432"/>
              <a:chExt cx="8229" cy="1603"/>
            </a:xfrm>
          </p:grpSpPr>
          <p:sp>
            <p:nvSpPr>
              <p:cNvPr id="48" name="圆角矩形 11"/>
              <p:cNvSpPr/>
              <p:nvPr>
                <p:custDataLst>
                  <p:tags r:id="rId3"/>
                </p:custDataLst>
              </p:nvPr>
            </p:nvSpPr>
            <p:spPr>
              <a:xfrm>
                <a:off x="9519" y="2601"/>
                <a:ext cx="740" cy="47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7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49" name="圆角矩形 13"/>
              <p:cNvSpPr/>
              <p:nvPr>
                <p:custDataLst>
                  <p:tags r:id="rId4"/>
                </p:custDataLst>
              </p:nvPr>
            </p:nvSpPr>
            <p:spPr>
              <a:xfrm>
                <a:off x="10606" y="2432"/>
                <a:ext cx="6921" cy="64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0000"/>
                </a:schemeClr>
              </a:solidFill>
              <a:ln w="12700">
                <a:solidFill>
                  <a:srgbClr val="417F54">
                    <a:alpha val="50000"/>
                  </a:srgb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60" tIns="60980" rIns="121960" bIns="6098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defRPr/>
                </a:pPr>
                <a:endParaRPr lang="zh-CN" altLang="en-US" sz="24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50" name="文本框 14"/>
              <p:cNvSpPr txBox="1"/>
              <p:nvPr>
                <p:custDataLst>
                  <p:tags r:id="rId5"/>
                </p:custDataLst>
              </p:nvPr>
            </p:nvSpPr>
            <p:spPr bwMode="auto">
              <a:xfrm>
                <a:off x="10826" y="2452"/>
                <a:ext cx="6922" cy="6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老年人翻身训练的原则</a:t>
                </a:r>
                <a:endParaRPr lang="zh-CN" altLang="en-US" sz="2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51" name="圆角矩形 15"/>
              <p:cNvSpPr/>
              <p:nvPr>
                <p:custDataLst>
                  <p:tags r:id="rId6"/>
                </p:custDataLst>
              </p:nvPr>
            </p:nvSpPr>
            <p:spPr>
              <a:xfrm>
                <a:off x="9519" y="3475"/>
                <a:ext cx="740" cy="498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grpSp>
            <p:nvGrpSpPr>
              <p:cNvPr id="14" name="组合 13"/>
              <p:cNvGrpSpPr/>
              <p:nvPr>
                <p:custDataLst>
                  <p:tags r:id="rId7"/>
                </p:custDataLst>
              </p:nvPr>
            </p:nvGrpSpPr>
            <p:grpSpPr>
              <a:xfrm>
                <a:off x="10606" y="3299"/>
                <a:ext cx="6921" cy="736"/>
                <a:chOff x="10606" y="3969"/>
                <a:chExt cx="6921" cy="736"/>
              </a:xfrm>
            </p:grpSpPr>
            <p:sp>
              <p:nvSpPr>
                <p:cNvPr id="52" name="圆角矩形 1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0606" y="4053"/>
                  <a:ext cx="6921" cy="65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90000"/>
                  </a:schemeClr>
                </a:solidFill>
                <a:ln w="12700">
                  <a:solidFill>
                    <a:srgbClr val="417F54">
                      <a:alpha val="50000"/>
                    </a:srgb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1960" tIns="60980" rIns="121960" bIns="6098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defRPr/>
                  </a:pPr>
                  <a:endPara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53" name="文本框 17"/>
                <p:cNvSpPr txBox="1"/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10827" y="3969"/>
                  <a:ext cx="6055" cy="66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l">
                    <a:buClrTx/>
                    <a:buSzTx/>
                    <a:buFontTx/>
                  </a:pPr>
                  <a:r>
                    <a:rPr lang="zh-CN" altLang="en-US" sz="2400" dirty="0">
                      <a:solidFill>
                        <a:srgbClr val="417F54"/>
                      </a:solidFill>
                      <a:uFillTx/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2" charset="-122"/>
                      <a:sym typeface="+mn-ea"/>
                    </a:rPr>
                    <a:t>老年人翻身训练的注意事项</a:t>
                  </a:r>
                  <a:endParaRPr lang="zh-CN" altLang="en-US" sz="2400" dirty="0">
                    <a:solidFill>
                      <a:srgbClr val="417F54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endParaRPr>
                </a:p>
              </p:txBody>
            </p:sp>
          </p:grpSp>
        </p:grpSp>
        <p:grpSp>
          <p:nvGrpSpPr>
            <p:cNvPr id="18" name="组合 17"/>
            <p:cNvGrpSpPr/>
            <p:nvPr>
              <p:custDataLst>
                <p:tags r:id="rId10"/>
              </p:custDataLst>
            </p:nvPr>
          </p:nvGrpSpPr>
          <p:grpSpPr>
            <a:xfrm>
              <a:off x="9781" y="4401"/>
              <a:ext cx="8167" cy="1618"/>
              <a:chOff x="9519" y="2417"/>
              <a:chExt cx="8167" cy="1618"/>
            </a:xfrm>
          </p:grpSpPr>
          <p:sp>
            <p:nvSpPr>
              <p:cNvPr id="19" name="圆角矩形 11"/>
              <p:cNvSpPr/>
              <p:nvPr>
                <p:custDataLst>
                  <p:tags r:id="rId11"/>
                </p:custDataLst>
              </p:nvPr>
            </p:nvSpPr>
            <p:spPr>
              <a:xfrm>
                <a:off x="9519" y="2601"/>
                <a:ext cx="740" cy="47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0" name="圆角矩形 13"/>
              <p:cNvSpPr/>
              <p:nvPr>
                <p:custDataLst>
                  <p:tags r:id="rId12"/>
                </p:custDataLst>
              </p:nvPr>
            </p:nvSpPr>
            <p:spPr>
              <a:xfrm>
                <a:off x="10606" y="2432"/>
                <a:ext cx="6921" cy="64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0000"/>
                </a:schemeClr>
              </a:solidFill>
              <a:ln w="12700">
                <a:solidFill>
                  <a:srgbClr val="417F54">
                    <a:alpha val="50000"/>
                  </a:srgb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60" tIns="60980" rIns="121960" bIns="6098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defRPr/>
                </a:pPr>
                <a:endParaRPr lang="zh-CN" altLang="en-US" sz="24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21" name="文本框 14"/>
              <p:cNvSpPr txBox="1"/>
              <p:nvPr>
                <p:custDataLst>
                  <p:tags r:id="rId13"/>
                </p:custDataLst>
              </p:nvPr>
            </p:nvSpPr>
            <p:spPr bwMode="auto">
              <a:xfrm>
                <a:off x="10764" y="2417"/>
                <a:ext cx="6922" cy="6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老年人翻身训练的目的</a:t>
                </a:r>
                <a:endParaRPr lang="zh-CN" altLang="en-US" sz="2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2" name="圆角矩形 15"/>
              <p:cNvSpPr/>
              <p:nvPr>
                <p:custDataLst>
                  <p:tags r:id="rId14"/>
                </p:custDataLst>
              </p:nvPr>
            </p:nvSpPr>
            <p:spPr>
              <a:xfrm>
                <a:off x="9519" y="3475"/>
                <a:ext cx="740" cy="498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grpSp>
            <p:nvGrpSpPr>
              <p:cNvPr id="23" name="组合 22"/>
              <p:cNvGrpSpPr/>
              <p:nvPr>
                <p:custDataLst>
                  <p:tags r:id="rId15"/>
                </p:custDataLst>
              </p:nvPr>
            </p:nvGrpSpPr>
            <p:grpSpPr>
              <a:xfrm>
                <a:off x="10606" y="3373"/>
                <a:ext cx="6921" cy="662"/>
                <a:chOff x="10606" y="4043"/>
                <a:chExt cx="6921" cy="662"/>
              </a:xfrm>
            </p:grpSpPr>
            <p:sp>
              <p:nvSpPr>
                <p:cNvPr id="24" name="圆角矩形 16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0606" y="4053"/>
                  <a:ext cx="6921" cy="65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90000"/>
                  </a:schemeClr>
                </a:solidFill>
                <a:ln w="12700">
                  <a:solidFill>
                    <a:srgbClr val="417F54">
                      <a:alpha val="50000"/>
                    </a:srgb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1960" tIns="60980" rIns="121960" bIns="6098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defRPr/>
                  </a:pPr>
                  <a:endPara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25" name="文本框 17"/>
                <p:cNvSpPr txBox="1"/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10826" y="4043"/>
                  <a:ext cx="6056" cy="55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l">
                    <a:buClrTx/>
                    <a:buSzTx/>
                    <a:buFontTx/>
                  </a:pPr>
                  <a:r>
                    <a:rPr lang="zh-CN" altLang="en-US" sz="2400" dirty="0">
                      <a:solidFill>
                        <a:srgbClr val="417F54"/>
                      </a:solidFill>
                      <a:uFillTx/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2" charset="-122"/>
                      <a:sym typeface="+mn-ea"/>
                    </a:rPr>
                    <a:t>老年人翻身训练的具体方法</a:t>
                  </a:r>
                  <a:endParaRPr lang="zh-CN" altLang="en-US" sz="2400" dirty="0">
                    <a:solidFill>
                      <a:srgbClr val="417F54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endParaRPr>
                </a:p>
              </p:txBody>
            </p:sp>
          </p:grpSp>
        </p:grpSp>
        <p:grpSp>
          <p:nvGrpSpPr>
            <p:cNvPr id="26" name="组合 25"/>
            <p:cNvGrpSpPr/>
            <p:nvPr>
              <p:custDataLst>
                <p:tags r:id="rId18"/>
              </p:custDataLst>
            </p:nvPr>
          </p:nvGrpSpPr>
          <p:grpSpPr>
            <a:xfrm>
              <a:off x="9719" y="2632"/>
              <a:ext cx="8229" cy="1603"/>
              <a:chOff x="9519" y="2432"/>
              <a:chExt cx="8229" cy="1603"/>
            </a:xfrm>
          </p:grpSpPr>
          <p:sp>
            <p:nvSpPr>
              <p:cNvPr id="27" name="圆角矩形 11"/>
              <p:cNvSpPr/>
              <p:nvPr>
                <p:custDataLst>
                  <p:tags r:id="rId19"/>
                </p:custDataLst>
              </p:nvPr>
            </p:nvSpPr>
            <p:spPr>
              <a:xfrm>
                <a:off x="9519" y="2601"/>
                <a:ext cx="740" cy="47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8" name="圆角矩形 13"/>
              <p:cNvSpPr/>
              <p:nvPr>
                <p:custDataLst>
                  <p:tags r:id="rId20"/>
                </p:custDataLst>
              </p:nvPr>
            </p:nvSpPr>
            <p:spPr>
              <a:xfrm>
                <a:off x="10606" y="2432"/>
                <a:ext cx="6921" cy="64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0000"/>
                </a:schemeClr>
              </a:solidFill>
              <a:ln w="12700">
                <a:solidFill>
                  <a:srgbClr val="417F54">
                    <a:alpha val="50000"/>
                  </a:srgb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60" tIns="60980" rIns="121960" bIns="6098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defRPr/>
                </a:pPr>
                <a:endParaRPr lang="zh-CN" altLang="en-US" sz="24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29" name="文本框 14"/>
              <p:cNvSpPr txBox="1"/>
              <p:nvPr>
                <p:custDataLst>
                  <p:tags r:id="rId21"/>
                </p:custDataLst>
              </p:nvPr>
            </p:nvSpPr>
            <p:spPr bwMode="auto">
              <a:xfrm>
                <a:off x="10826" y="2475"/>
                <a:ext cx="6922" cy="6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影响老年人翻身训练的因素</a:t>
                </a:r>
                <a:endParaRPr lang="zh-CN" altLang="en-US" sz="2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圆角矩形 15"/>
              <p:cNvSpPr/>
              <p:nvPr>
                <p:custDataLst>
                  <p:tags r:id="rId22"/>
                </p:custDataLst>
              </p:nvPr>
            </p:nvSpPr>
            <p:spPr>
              <a:xfrm>
                <a:off x="9519" y="3475"/>
                <a:ext cx="740" cy="498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grpSp>
            <p:nvGrpSpPr>
              <p:cNvPr id="31" name="组合 30"/>
              <p:cNvGrpSpPr/>
              <p:nvPr>
                <p:custDataLst>
                  <p:tags r:id="rId23"/>
                </p:custDataLst>
              </p:nvPr>
            </p:nvGrpSpPr>
            <p:grpSpPr>
              <a:xfrm>
                <a:off x="10606" y="3350"/>
                <a:ext cx="6921" cy="685"/>
                <a:chOff x="10606" y="4020"/>
                <a:chExt cx="6921" cy="685"/>
              </a:xfrm>
            </p:grpSpPr>
            <p:sp>
              <p:nvSpPr>
                <p:cNvPr id="32" name="圆角矩形 16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10606" y="4053"/>
                  <a:ext cx="6921" cy="65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90000"/>
                  </a:schemeClr>
                </a:solidFill>
                <a:ln w="12700">
                  <a:solidFill>
                    <a:srgbClr val="417F54">
                      <a:alpha val="50000"/>
                    </a:srgb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1960" tIns="60980" rIns="121960" bIns="6098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defRPr/>
                  </a:pPr>
                  <a:endPara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33" name="文本框 17"/>
                <p:cNvSpPr txBox="1"/>
                <p:nvPr>
                  <p:custDataLst>
                    <p:tags r:id="rId25"/>
                  </p:custDataLst>
                </p:nvPr>
              </p:nvSpPr>
              <p:spPr bwMode="auto">
                <a:xfrm>
                  <a:off x="10826" y="4020"/>
                  <a:ext cx="6118" cy="66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l">
                    <a:buClrTx/>
                    <a:buSzTx/>
                    <a:buFontTx/>
                  </a:pPr>
                  <a:r>
                    <a:rPr lang="zh-CN" altLang="en-US" sz="2400" dirty="0">
                      <a:solidFill>
                        <a:srgbClr val="417F54"/>
                      </a:solidFill>
                      <a:uFillTx/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2" charset="-122"/>
                      <a:sym typeface="+mn-ea"/>
                    </a:rPr>
                    <a:t>老年人翻身训练前的准备</a:t>
                  </a:r>
                  <a:endParaRPr lang="zh-CN" altLang="en-US" sz="2400" dirty="0">
                    <a:solidFill>
                      <a:srgbClr val="417F54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endParaRPr>
                </a:p>
              </p:txBody>
            </p:sp>
          </p:grpSp>
        </p:grpSp>
        <p:grpSp>
          <p:nvGrpSpPr>
            <p:cNvPr id="34" name="组合 33"/>
            <p:cNvGrpSpPr/>
            <p:nvPr>
              <p:custDataLst>
                <p:tags r:id="rId26"/>
              </p:custDataLst>
            </p:nvPr>
          </p:nvGrpSpPr>
          <p:grpSpPr>
            <a:xfrm>
              <a:off x="9719" y="582"/>
              <a:ext cx="8072" cy="1916"/>
              <a:chOff x="9520" y="2159"/>
              <a:chExt cx="8072" cy="1916"/>
            </a:xfrm>
          </p:grpSpPr>
          <p:sp>
            <p:nvSpPr>
              <p:cNvPr id="35" name="圆角矩形 11"/>
              <p:cNvSpPr/>
              <p:nvPr>
                <p:custDataLst>
                  <p:tags r:id="rId27"/>
                </p:custDataLst>
              </p:nvPr>
            </p:nvSpPr>
            <p:spPr>
              <a:xfrm>
                <a:off x="9520" y="2359"/>
                <a:ext cx="740" cy="47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6" name="圆角矩形 13"/>
              <p:cNvSpPr/>
              <p:nvPr>
                <p:custDataLst>
                  <p:tags r:id="rId28"/>
                </p:custDataLst>
              </p:nvPr>
            </p:nvSpPr>
            <p:spPr>
              <a:xfrm>
                <a:off x="10606" y="2159"/>
                <a:ext cx="6986" cy="111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0000"/>
                </a:schemeClr>
              </a:solidFill>
              <a:ln w="12700">
                <a:solidFill>
                  <a:srgbClr val="417F54">
                    <a:alpha val="50000"/>
                  </a:srgb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60" tIns="60980" rIns="121960" bIns="6098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defRPr/>
                </a:pPr>
                <a:endParaRPr lang="zh-CN" altLang="en-US" sz="24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37" name="文本框 14"/>
              <p:cNvSpPr txBox="1"/>
              <p:nvPr>
                <p:custDataLst>
                  <p:tags r:id="rId29"/>
                </p:custDataLst>
              </p:nvPr>
            </p:nvSpPr>
            <p:spPr bwMode="auto">
              <a:xfrm>
                <a:off x="10605" y="2159"/>
                <a:ext cx="6922" cy="6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老年人翻身训练的相关神经生理及运动系统</a:t>
                </a:r>
                <a:endParaRPr lang="zh-CN" altLang="en-US" sz="2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8" name="圆角矩形 15"/>
              <p:cNvSpPr/>
              <p:nvPr>
                <p:custDataLst>
                  <p:tags r:id="rId30"/>
                </p:custDataLst>
              </p:nvPr>
            </p:nvSpPr>
            <p:spPr>
              <a:xfrm>
                <a:off x="9520" y="3476"/>
                <a:ext cx="740" cy="498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grpSp>
            <p:nvGrpSpPr>
              <p:cNvPr id="39" name="组合 38"/>
              <p:cNvGrpSpPr/>
              <p:nvPr>
                <p:custDataLst>
                  <p:tags r:id="rId31"/>
                </p:custDataLst>
              </p:nvPr>
            </p:nvGrpSpPr>
            <p:grpSpPr>
              <a:xfrm>
                <a:off x="10606" y="3383"/>
                <a:ext cx="6921" cy="692"/>
                <a:chOff x="10606" y="4053"/>
                <a:chExt cx="6921" cy="692"/>
              </a:xfrm>
            </p:grpSpPr>
            <p:sp>
              <p:nvSpPr>
                <p:cNvPr id="40" name="圆角矩形 16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10606" y="4053"/>
                  <a:ext cx="6921" cy="65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90000"/>
                  </a:schemeClr>
                </a:solidFill>
                <a:ln w="12700">
                  <a:solidFill>
                    <a:srgbClr val="417F54">
                      <a:alpha val="50000"/>
                    </a:srgb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1960" tIns="60980" rIns="121960" bIns="6098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defRPr/>
                  </a:pPr>
                  <a:endPara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41" name="文本框 17"/>
                <p:cNvSpPr txBox="1"/>
                <p:nvPr>
                  <p:custDataLst>
                    <p:tags r:id="rId33"/>
                  </p:custDataLst>
                </p:nvPr>
              </p:nvSpPr>
              <p:spPr bwMode="auto">
                <a:xfrm>
                  <a:off x="10827" y="4084"/>
                  <a:ext cx="5732" cy="66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l">
                    <a:buClrTx/>
                    <a:buSzTx/>
                    <a:buFontTx/>
                  </a:pPr>
                  <a:r>
                    <a:rPr lang="zh-CN" altLang="en-US" sz="2400" dirty="0">
                      <a:solidFill>
                        <a:srgbClr val="417F54"/>
                      </a:solidFill>
                      <a:uFillTx/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2" charset="-122"/>
                      <a:sym typeface="+mn-ea"/>
                    </a:rPr>
                    <a:t>老年人翻身训练的重要性</a:t>
                  </a:r>
                  <a:endParaRPr lang="zh-CN" altLang="en-US" sz="2400" dirty="0">
                    <a:solidFill>
                      <a:srgbClr val="417F54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65623" y="397524"/>
            <a:ext cx="11375945" cy="576000"/>
            <a:chOff x="349477" y="620680"/>
            <a:chExt cx="11375945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25422" y="647695"/>
              <a:ext cx="1080000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老年人翻身训练的相关神经生理及运动系统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48" name="椭圆 47"/>
          <p:cNvSpPr/>
          <p:nvPr>
            <p:custDataLst>
              <p:tags r:id="rId1"/>
            </p:custDataLst>
          </p:nvPr>
        </p:nvSpPr>
        <p:spPr>
          <a:xfrm>
            <a:off x="5396865" y="1870710"/>
            <a:ext cx="245745" cy="245745"/>
          </a:xfrm>
          <a:prstGeom prst="ellipse">
            <a:avLst/>
          </a:prstGeom>
          <a:solidFill>
            <a:srgbClr val="9E3537"/>
          </a:solidFill>
          <a:ln>
            <a:noFill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9" name="椭圆 48"/>
          <p:cNvSpPr/>
          <p:nvPr>
            <p:custDataLst>
              <p:tags r:id="rId2"/>
            </p:custDataLst>
          </p:nvPr>
        </p:nvSpPr>
        <p:spPr>
          <a:xfrm>
            <a:off x="5239385" y="1870710"/>
            <a:ext cx="245745" cy="24574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5239385" y="4049395"/>
            <a:ext cx="402590" cy="245110"/>
            <a:chOff x="8251" y="5484"/>
            <a:chExt cx="634" cy="386"/>
          </a:xfrm>
        </p:grpSpPr>
        <p:sp>
          <p:nvSpPr>
            <p:cNvPr id="51" name="椭圆 50"/>
            <p:cNvSpPr/>
            <p:nvPr>
              <p:custDataLst>
                <p:tags r:id="rId4"/>
              </p:custDataLst>
            </p:nvPr>
          </p:nvSpPr>
          <p:spPr>
            <a:xfrm>
              <a:off x="8499" y="5484"/>
              <a:ext cx="387" cy="387"/>
            </a:xfrm>
            <a:prstGeom prst="ellipse">
              <a:avLst/>
            </a:prstGeom>
            <a:solidFill>
              <a:srgbClr val="9E3537"/>
            </a:solidFill>
            <a:ln>
              <a:noFill/>
            </a:ln>
          </p:spPr>
          <p:style>
            <a:lnRef idx="2">
              <a:srgbClr val="BB4FFF">
                <a:shade val="50000"/>
              </a:srgbClr>
            </a:lnRef>
            <a:fillRef idx="1">
              <a:srgbClr val="BB4FFF"/>
            </a:fillRef>
            <a:effectRef idx="0">
              <a:srgbClr val="BB4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52" name="椭圆 51"/>
            <p:cNvSpPr/>
            <p:nvPr>
              <p:custDataLst>
                <p:tags r:id="rId5"/>
              </p:custDataLst>
            </p:nvPr>
          </p:nvSpPr>
          <p:spPr>
            <a:xfrm>
              <a:off x="8251" y="5484"/>
              <a:ext cx="387" cy="38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rgbClr val="BB4FFF">
                <a:shade val="50000"/>
              </a:srgbClr>
            </a:lnRef>
            <a:fillRef idx="1">
              <a:srgbClr val="BB4FFF"/>
            </a:fillRef>
            <a:effectRef idx="0">
              <a:srgbClr val="BB4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6"/>
            </p:custDataLst>
          </p:nvPr>
        </p:nvGrpSpPr>
        <p:grpSpPr>
          <a:xfrm>
            <a:off x="8748395" y="3933190"/>
            <a:ext cx="402590" cy="245110"/>
            <a:chOff x="13710" y="5517"/>
            <a:chExt cx="634" cy="386"/>
          </a:xfrm>
        </p:grpSpPr>
        <p:sp>
          <p:nvSpPr>
            <p:cNvPr id="54" name="椭圆 53"/>
            <p:cNvSpPr/>
            <p:nvPr>
              <p:custDataLst>
                <p:tags r:id="rId7"/>
              </p:custDataLst>
            </p:nvPr>
          </p:nvSpPr>
          <p:spPr>
            <a:xfrm>
              <a:off x="13958" y="5517"/>
              <a:ext cx="387" cy="387"/>
            </a:xfrm>
            <a:prstGeom prst="ellipse">
              <a:avLst/>
            </a:prstGeom>
            <a:solidFill>
              <a:srgbClr val="9E3537"/>
            </a:solidFill>
            <a:ln>
              <a:noFill/>
            </a:ln>
          </p:spPr>
          <p:style>
            <a:lnRef idx="2">
              <a:srgbClr val="BB4FFF">
                <a:shade val="50000"/>
              </a:srgbClr>
            </a:lnRef>
            <a:fillRef idx="1">
              <a:srgbClr val="BB4FFF"/>
            </a:fillRef>
            <a:effectRef idx="0">
              <a:srgbClr val="BB4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55" name="椭圆 54"/>
            <p:cNvSpPr/>
            <p:nvPr>
              <p:custDataLst>
                <p:tags r:id="rId8"/>
              </p:custDataLst>
            </p:nvPr>
          </p:nvSpPr>
          <p:spPr>
            <a:xfrm>
              <a:off x="13710" y="5517"/>
              <a:ext cx="387" cy="38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rgbClr val="BB4FFF">
                <a:shade val="50000"/>
              </a:srgbClr>
            </a:lnRef>
            <a:fillRef idx="1">
              <a:srgbClr val="BB4FFF"/>
            </a:fillRef>
            <a:effectRef idx="0">
              <a:srgbClr val="BB4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57" name="椭圆 56"/>
          <p:cNvSpPr/>
          <p:nvPr>
            <p:custDataLst>
              <p:tags r:id="rId9"/>
            </p:custDataLst>
          </p:nvPr>
        </p:nvSpPr>
        <p:spPr>
          <a:xfrm>
            <a:off x="8838565" y="1870710"/>
            <a:ext cx="245745" cy="245745"/>
          </a:xfrm>
          <a:prstGeom prst="ellipse">
            <a:avLst/>
          </a:prstGeom>
          <a:solidFill>
            <a:srgbClr val="9E3537"/>
          </a:solidFill>
          <a:ln>
            <a:noFill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8" name="椭圆 57"/>
          <p:cNvSpPr/>
          <p:nvPr>
            <p:custDataLst>
              <p:tags r:id="rId10"/>
            </p:custDataLst>
          </p:nvPr>
        </p:nvSpPr>
        <p:spPr>
          <a:xfrm>
            <a:off x="8681085" y="1870710"/>
            <a:ext cx="245745" cy="24574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rgbClr val="BB4FFF">
              <a:shade val="50000"/>
            </a:srgbClr>
          </a:lnRef>
          <a:fillRef idx="1">
            <a:srgbClr val="BB4FFF"/>
          </a:fillRef>
          <a:effectRef idx="0">
            <a:srgbClr val="BB4FFF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7" name="文本框 146"/>
          <p:cNvSpPr txBox="1"/>
          <p:nvPr>
            <p:custDataLst>
              <p:tags r:id="rId11"/>
            </p:custDataLst>
          </p:nvPr>
        </p:nvSpPr>
        <p:spPr>
          <a:xfrm>
            <a:off x="5877560" y="1664970"/>
            <a:ext cx="2635885" cy="123444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1.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翻身动作和大脑、脊髓的协调作用相关</a:t>
            </a:r>
            <a:endParaRPr lang="zh-CN" altLang="en-US" sz="20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12"/>
            </p:custDataLst>
          </p:nvPr>
        </p:nvSpPr>
        <p:spPr>
          <a:xfrm>
            <a:off x="5877560" y="3180715"/>
            <a:ext cx="2635885" cy="1114425"/>
          </a:xfrm>
          <a:prstGeom prst="rect">
            <a:avLst/>
          </a:prstGeom>
          <a:noFill/>
        </p:spPr>
        <p:txBody>
          <a:bodyPr wrap="square" rtlCol="0"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3.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脑干负责控制一些基本的生命活动，同时也参与翻身动作的神经调控，确保在翻身过程中身体的稳定性和安全性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66" name="文本框 65"/>
          <p:cNvSpPr txBox="1"/>
          <p:nvPr>
            <p:custDataLst>
              <p:tags r:id="rId13"/>
            </p:custDataLst>
          </p:nvPr>
        </p:nvSpPr>
        <p:spPr>
          <a:xfrm>
            <a:off x="9344025" y="3180715"/>
            <a:ext cx="2635885" cy="1114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en-US" altLang="zh-CN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4.</a:t>
            </a:r>
            <a:r>
              <a:rPr lang="zh-CN" altLang="en-US" sz="19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翻身动作主要依赖于躯干、上肢和下肢的协同作用，涉及腹肌、背肌、侧腰肌等多个肌肉群的协调收缩与放松</a:t>
            </a:r>
            <a:endParaRPr lang="zh-CN" altLang="en-US" sz="19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endParaRPr lang="zh-CN" altLang="en-US" sz="1700" spc="15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  <p:sp>
        <p:nvSpPr>
          <p:cNvPr id="70" name="文本框 69"/>
          <p:cNvSpPr txBox="1"/>
          <p:nvPr>
            <p:custDataLst>
              <p:tags r:id="rId14"/>
            </p:custDataLst>
          </p:nvPr>
        </p:nvSpPr>
        <p:spPr>
          <a:xfrm>
            <a:off x="9344025" y="1664970"/>
            <a:ext cx="2635885" cy="117411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2.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小脑负责调节身体的平衡和协调性</a:t>
            </a:r>
            <a:endParaRPr lang="zh-CN" altLang="en-US" sz="2000" spc="150">
              <a:solidFill>
                <a:srgbClr val="000000">
                  <a:lumMod val="75000"/>
                  <a:lumOff val="25000"/>
                </a:srgbClr>
              </a:solidFill>
              <a:uFillTx/>
              <a:latin typeface="思源黑体 CN Light" panose="020B0300000000000000" charset="-122"/>
              <a:ea typeface="思源黑体 CN Light" panose="020B0300000000000000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7533" y="562624"/>
            <a:ext cx="4750651" cy="576000"/>
            <a:chOff x="349477" y="620680"/>
            <a:chExt cx="475065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40944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老年人翻身训练的重要性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0" name="心形 9"/>
          <p:cNvSpPr/>
          <p:nvPr>
            <p:custDataLst>
              <p:tags r:id="rId1"/>
            </p:custDataLst>
          </p:nvPr>
        </p:nvSpPr>
        <p:spPr>
          <a:xfrm rot="18900000">
            <a:off x="5971004" y="1807944"/>
            <a:ext cx="1428900" cy="1428900"/>
          </a:xfrm>
          <a:prstGeom prst="heart">
            <a:avLst/>
          </a:prstGeom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1" name="心形 10"/>
          <p:cNvSpPr/>
          <p:nvPr>
            <p:custDataLst>
              <p:tags r:id="rId2"/>
            </p:custDataLst>
          </p:nvPr>
        </p:nvSpPr>
        <p:spPr>
          <a:xfrm rot="8100000">
            <a:off x="7140326" y="2977266"/>
            <a:ext cx="1428900" cy="1428900"/>
          </a:xfrm>
          <a:prstGeom prst="heart">
            <a:avLst/>
          </a:prstGeom>
          <a:solidFill>
            <a:srgbClr val="37A76F"/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2" name="心形 11"/>
          <p:cNvSpPr/>
          <p:nvPr>
            <p:custDataLst>
              <p:tags r:id="rId3"/>
            </p:custDataLst>
          </p:nvPr>
        </p:nvSpPr>
        <p:spPr>
          <a:xfrm rot="13500000">
            <a:off x="5914241" y="2977467"/>
            <a:ext cx="1428900" cy="1428900"/>
          </a:xfrm>
          <a:prstGeom prst="heart">
            <a:avLst/>
          </a:prstGeom>
          <a:solidFill>
            <a:srgbClr val="44C1A3"/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3" name="心形 12"/>
          <p:cNvSpPr/>
          <p:nvPr>
            <p:custDataLst>
              <p:tags r:id="rId4"/>
            </p:custDataLst>
          </p:nvPr>
        </p:nvSpPr>
        <p:spPr>
          <a:xfrm rot="2700000" flipH="1">
            <a:off x="7197089" y="1817170"/>
            <a:ext cx="1428900" cy="1428900"/>
          </a:xfrm>
          <a:prstGeom prst="heart">
            <a:avLst/>
          </a:prstGeom>
          <a:solidFill>
            <a:srgbClr val="63A537"/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" name="任意多边形: 形状 10"/>
          <p:cNvSpPr/>
          <p:nvPr>
            <p:custDataLst>
              <p:tags r:id="rId5"/>
            </p:custDataLst>
          </p:nvPr>
        </p:nvSpPr>
        <p:spPr>
          <a:xfrm rot="18900000">
            <a:off x="6586321" y="1568616"/>
            <a:ext cx="719660" cy="1411198"/>
          </a:xfrm>
          <a:custGeom>
            <a:avLst/>
            <a:gdLst>
              <a:gd name="connsiteX0" fmla="*/ 480117 w 811634"/>
              <a:gd name="connsiteY0" fmla="*/ 3249 h 1591553"/>
              <a:gd name="connsiteX1" fmla="*/ 1 w 811634"/>
              <a:gd name="connsiteY1" fmla="*/ 1591553 h 1591553"/>
              <a:gd name="connsiteX2" fmla="*/ 0 w 811634"/>
              <a:gd name="connsiteY2" fmla="*/ 1591552 h 1591553"/>
              <a:gd name="connsiteX3" fmla="*/ 0 w 811634"/>
              <a:gd name="connsiteY3" fmla="*/ 382913 h 1591553"/>
              <a:gd name="connsiteX4" fmla="*/ 1 w 811634"/>
              <a:gd name="connsiteY4" fmla="*/ 382915 h 1591553"/>
              <a:gd name="connsiteX5" fmla="*/ 480117 w 811634"/>
              <a:gd name="connsiteY5" fmla="*/ 3249 h 159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1634" h="1591553">
                <a:moveTo>
                  <a:pt x="480117" y="3249"/>
                </a:moveTo>
                <a:cubicBezTo>
                  <a:pt x="865562" y="56625"/>
                  <a:pt x="1131001" y="760615"/>
                  <a:pt x="1" y="1591553"/>
                </a:cubicBezTo>
                <a:lnTo>
                  <a:pt x="0" y="1591552"/>
                </a:lnTo>
                <a:lnTo>
                  <a:pt x="0" y="382913"/>
                </a:lnTo>
                <a:lnTo>
                  <a:pt x="1" y="382915"/>
                </a:lnTo>
                <a:cubicBezTo>
                  <a:pt x="104917" y="89149"/>
                  <a:pt x="304914" y="-21013"/>
                  <a:pt x="480117" y="3249"/>
                </a:cubicBezTo>
                <a:close/>
              </a:path>
            </a:pathLst>
          </a:custGeom>
          <a:solidFill>
            <a:srgbClr val="99CB38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5" name="任意多边形: 形状 11"/>
          <p:cNvSpPr/>
          <p:nvPr>
            <p:custDataLst>
              <p:tags r:id="rId6"/>
            </p:custDataLst>
          </p:nvPr>
        </p:nvSpPr>
        <p:spPr>
          <a:xfrm rot="2700000">
            <a:off x="7801773" y="2087019"/>
            <a:ext cx="720469" cy="1412846"/>
          </a:xfrm>
          <a:custGeom>
            <a:avLst/>
            <a:gdLst>
              <a:gd name="connsiteX0" fmla="*/ 480117 w 811634"/>
              <a:gd name="connsiteY0" fmla="*/ 3249 h 1591553"/>
              <a:gd name="connsiteX1" fmla="*/ 1 w 811634"/>
              <a:gd name="connsiteY1" fmla="*/ 1591553 h 1591553"/>
              <a:gd name="connsiteX2" fmla="*/ 0 w 811634"/>
              <a:gd name="connsiteY2" fmla="*/ 1591552 h 1591553"/>
              <a:gd name="connsiteX3" fmla="*/ 0 w 811634"/>
              <a:gd name="connsiteY3" fmla="*/ 382913 h 1591553"/>
              <a:gd name="connsiteX4" fmla="*/ 1 w 811634"/>
              <a:gd name="connsiteY4" fmla="*/ 382915 h 1591553"/>
              <a:gd name="connsiteX5" fmla="*/ 480117 w 811634"/>
              <a:gd name="connsiteY5" fmla="*/ 3249 h 159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1634" h="1591553">
                <a:moveTo>
                  <a:pt x="480117" y="3249"/>
                </a:moveTo>
                <a:cubicBezTo>
                  <a:pt x="865562" y="56625"/>
                  <a:pt x="1131001" y="760615"/>
                  <a:pt x="1" y="1591553"/>
                </a:cubicBezTo>
                <a:lnTo>
                  <a:pt x="0" y="1591552"/>
                </a:lnTo>
                <a:lnTo>
                  <a:pt x="0" y="382913"/>
                </a:lnTo>
                <a:lnTo>
                  <a:pt x="1" y="382915"/>
                </a:lnTo>
                <a:cubicBezTo>
                  <a:pt x="104917" y="89149"/>
                  <a:pt x="304914" y="-21013"/>
                  <a:pt x="480117" y="3249"/>
                </a:cubicBezTo>
                <a:close/>
              </a:path>
            </a:pathLst>
          </a:custGeom>
          <a:solidFill>
            <a:srgbClr val="63A537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任意多边形: 形状 12"/>
          <p:cNvSpPr/>
          <p:nvPr>
            <p:custDataLst>
              <p:tags r:id="rId7"/>
            </p:custDataLst>
          </p:nvPr>
        </p:nvSpPr>
        <p:spPr>
          <a:xfrm rot="8100000">
            <a:off x="7225573" y="3237890"/>
            <a:ext cx="730506" cy="1412845"/>
          </a:xfrm>
          <a:custGeom>
            <a:avLst/>
            <a:gdLst>
              <a:gd name="connsiteX0" fmla="*/ 480117 w 811634"/>
              <a:gd name="connsiteY0" fmla="*/ 3249 h 1591553"/>
              <a:gd name="connsiteX1" fmla="*/ 1 w 811634"/>
              <a:gd name="connsiteY1" fmla="*/ 1591553 h 1591553"/>
              <a:gd name="connsiteX2" fmla="*/ 0 w 811634"/>
              <a:gd name="connsiteY2" fmla="*/ 1591552 h 1591553"/>
              <a:gd name="connsiteX3" fmla="*/ 0 w 811634"/>
              <a:gd name="connsiteY3" fmla="*/ 382913 h 1591553"/>
              <a:gd name="connsiteX4" fmla="*/ 1 w 811634"/>
              <a:gd name="connsiteY4" fmla="*/ 382915 h 1591553"/>
              <a:gd name="connsiteX5" fmla="*/ 480117 w 811634"/>
              <a:gd name="connsiteY5" fmla="*/ 3249 h 159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1634" h="1591553">
                <a:moveTo>
                  <a:pt x="480117" y="3249"/>
                </a:moveTo>
                <a:cubicBezTo>
                  <a:pt x="865562" y="56625"/>
                  <a:pt x="1131001" y="760615"/>
                  <a:pt x="1" y="1591553"/>
                </a:cubicBezTo>
                <a:lnTo>
                  <a:pt x="0" y="1591552"/>
                </a:lnTo>
                <a:lnTo>
                  <a:pt x="0" y="382913"/>
                </a:lnTo>
                <a:lnTo>
                  <a:pt x="1" y="382915"/>
                </a:lnTo>
                <a:cubicBezTo>
                  <a:pt x="104917" y="89149"/>
                  <a:pt x="304914" y="-21013"/>
                  <a:pt x="480117" y="3249"/>
                </a:cubicBezTo>
                <a:close/>
              </a:path>
            </a:pathLst>
          </a:custGeom>
          <a:solidFill>
            <a:srgbClr val="37A76F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6" name="任意多边形: 形状 13"/>
          <p:cNvSpPr/>
          <p:nvPr>
            <p:custDataLst>
              <p:tags r:id="rId8"/>
            </p:custDataLst>
          </p:nvPr>
        </p:nvSpPr>
        <p:spPr>
          <a:xfrm rot="13500000">
            <a:off x="6017398" y="2725093"/>
            <a:ext cx="724488" cy="1412846"/>
          </a:xfrm>
          <a:custGeom>
            <a:avLst/>
            <a:gdLst>
              <a:gd name="connsiteX0" fmla="*/ 480117 w 811634"/>
              <a:gd name="connsiteY0" fmla="*/ 3249 h 1591553"/>
              <a:gd name="connsiteX1" fmla="*/ 1 w 811634"/>
              <a:gd name="connsiteY1" fmla="*/ 1591553 h 1591553"/>
              <a:gd name="connsiteX2" fmla="*/ 0 w 811634"/>
              <a:gd name="connsiteY2" fmla="*/ 1591552 h 1591553"/>
              <a:gd name="connsiteX3" fmla="*/ 0 w 811634"/>
              <a:gd name="connsiteY3" fmla="*/ 382913 h 1591553"/>
              <a:gd name="connsiteX4" fmla="*/ 1 w 811634"/>
              <a:gd name="connsiteY4" fmla="*/ 382915 h 1591553"/>
              <a:gd name="connsiteX5" fmla="*/ 480117 w 811634"/>
              <a:gd name="connsiteY5" fmla="*/ 3249 h 159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1634" h="1591553">
                <a:moveTo>
                  <a:pt x="480117" y="3249"/>
                </a:moveTo>
                <a:cubicBezTo>
                  <a:pt x="865562" y="56625"/>
                  <a:pt x="1131001" y="760615"/>
                  <a:pt x="1" y="1591553"/>
                </a:cubicBezTo>
                <a:lnTo>
                  <a:pt x="0" y="1591552"/>
                </a:lnTo>
                <a:lnTo>
                  <a:pt x="0" y="382913"/>
                </a:lnTo>
                <a:lnTo>
                  <a:pt x="1" y="382915"/>
                </a:lnTo>
                <a:cubicBezTo>
                  <a:pt x="104917" y="89149"/>
                  <a:pt x="304914" y="-21013"/>
                  <a:pt x="480117" y="3249"/>
                </a:cubicBezTo>
                <a:close/>
              </a:path>
            </a:pathLst>
          </a:custGeom>
          <a:solidFill>
            <a:srgbClr val="44C1A3">
              <a:lumMod val="40000"/>
              <a:lumOff val="60000"/>
            </a:srgbClr>
          </a:solidFill>
          <a:ln>
            <a:noFill/>
          </a:ln>
        </p:spPr>
        <p:style>
          <a:lnRef idx="2">
            <a:srgbClr val="99CB38">
              <a:shade val="50000"/>
            </a:srgbClr>
          </a:lnRef>
          <a:fillRef idx="1">
            <a:srgbClr val="99CB38"/>
          </a:fillRef>
          <a:effectRef idx="0">
            <a:srgbClr val="99CB38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>
            <a:off x="9630073" y="1270505"/>
            <a:ext cx="5860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9E3537"/>
                </a:solidFill>
              </a:rPr>
              <a:t>2</a:t>
            </a:r>
            <a:endParaRPr lang="en-US" altLang="zh-CN" sz="4400" dirty="0">
              <a:solidFill>
                <a:srgbClr val="9E3537"/>
              </a:solidFill>
            </a:endParaRPr>
          </a:p>
        </p:txBody>
      </p:sp>
      <p:sp>
        <p:nvSpPr>
          <p:cNvPr id="30" name="文本框 29"/>
          <p:cNvSpPr txBox="1"/>
          <p:nvPr>
            <p:custDataLst>
              <p:tags r:id="rId10"/>
            </p:custDataLst>
          </p:nvPr>
        </p:nvSpPr>
        <p:spPr>
          <a:xfrm>
            <a:off x="4243399" y="3186471"/>
            <a:ext cx="5860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417F54"/>
                </a:solidFill>
              </a:rPr>
              <a:t>3</a:t>
            </a:r>
            <a:endParaRPr lang="en-US" altLang="zh-CN" sz="4400" dirty="0">
              <a:solidFill>
                <a:srgbClr val="417F54"/>
              </a:solidFill>
            </a:endParaRPr>
          </a:p>
        </p:txBody>
      </p:sp>
      <p:sp>
        <p:nvSpPr>
          <p:cNvPr id="39" name="文本框 38"/>
          <p:cNvSpPr txBox="1"/>
          <p:nvPr>
            <p:custDataLst>
              <p:tags r:id="rId11"/>
            </p:custDataLst>
          </p:nvPr>
        </p:nvSpPr>
        <p:spPr>
          <a:xfrm>
            <a:off x="3827780" y="1887220"/>
            <a:ext cx="19138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提高肌肉力量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0" name="文本框 39"/>
          <p:cNvSpPr txBox="1"/>
          <p:nvPr>
            <p:custDataLst>
              <p:tags r:id="rId12"/>
            </p:custDataLst>
          </p:nvPr>
        </p:nvSpPr>
        <p:spPr>
          <a:xfrm>
            <a:off x="4184414" y="1300985"/>
            <a:ext cx="5860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9E3537"/>
                </a:solidFill>
              </a:rPr>
              <a:t>1</a:t>
            </a:r>
            <a:endParaRPr lang="en-US" altLang="zh-CN" sz="4400" dirty="0">
              <a:solidFill>
                <a:srgbClr val="9E3537"/>
              </a:solidFill>
            </a:endParaRPr>
          </a:p>
        </p:txBody>
      </p:sp>
      <p:sp>
        <p:nvSpPr>
          <p:cNvPr id="41" name="文本框 40"/>
          <p:cNvSpPr txBox="1"/>
          <p:nvPr>
            <p:custDataLst>
              <p:tags r:id="rId13"/>
            </p:custDataLst>
          </p:nvPr>
        </p:nvSpPr>
        <p:spPr>
          <a:xfrm>
            <a:off x="9121775" y="1887220"/>
            <a:ext cx="27914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增强平衡性和柔韧能力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14"/>
            </p:custDataLst>
          </p:nvPr>
        </p:nvSpPr>
        <p:spPr>
          <a:xfrm>
            <a:off x="4066100" y="4043520"/>
            <a:ext cx="5103942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促进心理健康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3" name="文本框 42"/>
          <p:cNvSpPr txBox="1"/>
          <p:nvPr>
            <p:custDataLst>
              <p:tags r:id="rId15"/>
            </p:custDataLst>
          </p:nvPr>
        </p:nvSpPr>
        <p:spPr>
          <a:xfrm>
            <a:off x="9732728" y="3027804"/>
            <a:ext cx="5860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417F54"/>
                </a:solidFill>
              </a:rPr>
              <a:t>4</a:t>
            </a:r>
            <a:endParaRPr lang="en-US" altLang="zh-CN" sz="4400" dirty="0">
              <a:solidFill>
                <a:srgbClr val="417F54"/>
              </a:solidFill>
            </a:endParaRPr>
          </a:p>
        </p:txBody>
      </p:sp>
      <p:sp>
        <p:nvSpPr>
          <p:cNvPr id="44" name="文本框 43"/>
          <p:cNvSpPr txBox="1"/>
          <p:nvPr>
            <p:custDataLst>
              <p:tags r:id="rId16"/>
            </p:custDataLst>
          </p:nvPr>
        </p:nvSpPr>
        <p:spPr>
          <a:xfrm>
            <a:off x="8713786" y="4085869"/>
            <a:ext cx="20650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预防并发症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07533" y="562624"/>
            <a:ext cx="5106251" cy="576000"/>
            <a:chOff x="349477" y="620680"/>
            <a:chExt cx="510625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450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影响老年人翻身训练的因素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9" name="圆角矩形 38"/>
          <p:cNvSpPr/>
          <p:nvPr>
            <p:custDataLst>
              <p:tags r:id="rId1"/>
            </p:custDataLst>
          </p:nvPr>
        </p:nvSpPr>
        <p:spPr>
          <a:xfrm rot="9840000">
            <a:off x="4427940" y="2169517"/>
            <a:ext cx="2945985" cy="2811525"/>
          </a:xfrm>
          <a:prstGeom prst="roundRect">
            <a:avLst>
              <a:gd name="adj" fmla="val 27445"/>
            </a:avLst>
          </a:prstGeom>
          <a:solidFill>
            <a:srgbClr val="B8E9E3"/>
          </a:solidFill>
          <a:ln>
            <a:noFill/>
          </a:ln>
          <a:effectLst>
            <a:softEdge rad="596900"/>
          </a:effectLst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1" name="椭圆 40"/>
          <p:cNvSpPr/>
          <p:nvPr>
            <p:custDataLst>
              <p:tags r:id="rId2"/>
            </p:custDataLst>
          </p:nvPr>
        </p:nvSpPr>
        <p:spPr>
          <a:xfrm>
            <a:off x="4048831" y="1777787"/>
            <a:ext cx="3786239" cy="3786239"/>
          </a:xfrm>
          <a:prstGeom prst="ellipse">
            <a:avLst/>
          </a:prstGeom>
          <a:noFill/>
          <a:ln w="28575">
            <a:solidFill>
              <a:srgbClr val="417F54"/>
            </a:solidFill>
            <a:prstDash val="sysDash"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3"/>
            </p:custDataLst>
          </p:nvPr>
        </p:nvSpPr>
        <p:spPr>
          <a:xfrm rot="2880000">
            <a:off x="5351200" y="2114180"/>
            <a:ext cx="1504302" cy="3290144"/>
          </a:xfrm>
          <a:custGeom>
            <a:avLst/>
            <a:gdLst>
              <a:gd name="connsiteX0" fmla="*/ 469 w 3099"/>
              <a:gd name="connsiteY0" fmla="*/ 633 h 6778"/>
              <a:gd name="connsiteX1" fmla="*/ 2983 w 3099"/>
              <a:gd name="connsiteY1" fmla="*/ 1121 h 6778"/>
              <a:gd name="connsiteX2" fmla="*/ 1697 w 3099"/>
              <a:gd name="connsiteY2" fmla="*/ 6301 h 6778"/>
              <a:gd name="connsiteX3" fmla="*/ 0 w 3099"/>
              <a:gd name="connsiteY3" fmla="*/ 5938 h 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" h="6778">
                <a:moveTo>
                  <a:pt x="469" y="633"/>
                </a:moveTo>
                <a:cubicBezTo>
                  <a:pt x="1198" y="-222"/>
                  <a:pt x="2542" y="-348"/>
                  <a:pt x="2983" y="1121"/>
                </a:cubicBezTo>
                <a:cubicBezTo>
                  <a:pt x="3424" y="2590"/>
                  <a:pt x="2528" y="5307"/>
                  <a:pt x="1697" y="6301"/>
                </a:cubicBezTo>
                <a:cubicBezTo>
                  <a:pt x="866" y="7295"/>
                  <a:pt x="209" y="6518"/>
                  <a:pt x="0" y="5938"/>
                </a:cubicBezTo>
              </a:path>
            </a:pathLst>
          </a:custGeom>
          <a:noFill/>
          <a:ln cap="rnd">
            <a:solidFill>
              <a:srgbClr val="417F54"/>
            </a:solidFill>
            <a:round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4"/>
            </p:custDataLst>
          </p:nvPr>
        </p:nvSpPr>
        <p:spPr>
          <a:xfrm rot="6720000">
            <a:off x="5083736" y="2094763"/>
            <a:ext cx="1502360" cy="3360044"/>
          </a:xfrm>
          <a:custGeom>
            <a:avLst/>
            <a:gdLst>
              <a:gd name="connsiteX0" fmla="*/ 721 w 3095"/>
              <a:gd name="connsiteY0" fmla="*/ 535 h 6922"/>
              <a:gd name="connsiteX1" fmla="*/ 2979 w 3095"/>
              <a:gd name="connsiteY1" fmla="*/ 1268 h 6922"/>
              <a:gd name="connsiteX2" fmla="*/ 1693 w 3095"/>
              <a:gd name="connsiteY2" fmla="*/ 6448 h 6922"/>
              <a:gd name="connsiteX3" fmla="*/ 0 w 3095"/>
              <a:gd name="connsiteY3" fmla="*/ 6076 h 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5" h="6922">
                <a:moveTo>
                  <a:pt x="721" y="535"/>
                </a:moveTo>
                <a:cubicBezTo>
                  <a:pt x="1450" y="-320"/>
                  <a:pt x="2538" y="-201"/>
                  <a:pt x="2979" y="1268"/>
                </a:cubicBezTo>
                <a:cubicBezTo>
                  <a:pt x="3420" y="2737"/>
                  <a:pt x="2524" y="5454"/>
                  <a:pt x="1693" y="6448"/>
                </a:cubicBezTo>
                <a:cubicBezTo>
                  <a:pt x="862" y="7442"/>
                  <a:pt x="209" y="6656"/>
                  <a:pt x="0" y="6076"/>
                </a:cubicBezTo>
              </a:path>
            </a:pathLst>
          </a:custGeom>
          <a:noFill/>
          <a:ln cap="rnd">
            <a:solidFill>
              <a:srgbClr val="417F54"/>
            </a:solidFill>
            <a:round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7" name="椭圆 56"/>
          <p:cNvSpPr/>
          <p:nvPr>
            <p:custDataLst>
              <p:tags r:id="rId5"/>
            </p:custDataLst>
          </p:nvPr>
        </p:nvSpPr>
        <p:spPr>
          <a:xfrm>
            <a:off x="3881363" y="3472372"/>
            <a:ext cx="397070" cy="397070"/>
          </a:xfrm>
          <a:prstGeom prst="ellipse">
            <a:avLst/>
          </a:prstGeom>
          <a:gradFill>
            <a:gsLst>
              <a:gs pos="49000">
                <a:srgbClr val="63B8F1">
                  <a:lumMod val="60000"/>
                  <a:lumOff val="40000"/>
                </a:srgbClr>
              </a:gs>
              <a:gs pos="0">
                <a:srgbClr val="3B99E4">
                  <a:lumMod val="60000"/>
                  <a:lumOff val="40000"/>
                </a:srgbClr>
              </a:gs>
              <a:gs pos="0">
                <a:srgbClr val="63B8F1">
                  <a:lumMod val="40000"/>
                  <a:lumOff val="60000"/>
                </a:srgbClr>
              </a:gs>
              <a:gs pos="100000">
                <a:srgbClr val="63B8F1"/>
              </a:gs>
            </a:gsLst>
            <a:lin ang="10800000" scaled="0"/>
          </a:gra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0" name="椭圆 59"/>
          <p:cNvSpPr/>
          <p:nvPr>
            <p:custDataLst>
              <p:tags r:id="rId6"/>
            </p:custDataLst>
          </p:nvPr>
        </p:nvSpPr>
        <p:spPr>
          <a:xfrm>
            <a:off x="4809477" y="5101425"/>
            <a:ext cx="397070" cy="397070"/>
          </a:xfrm>
          <a:prstGeom prst="ellipse">
            <a:avLst/>
          </a:prstGeom>
          <a:gradFill>
            <a:gsLst>
              <a:gs pos="49000">
                <a:srgbClr val="63B8F1">
                  <a:lumMod val="60000"/>
                  <a:lumOff val="40000"/>
                </a:srgbClr>
              </a:gs>
              <a:gs pos="0">
                <a:srgbClr val="3B99E4">
                  <a:lumMod val="60000"/>
                  <a:lumOff val="40000"/>
                </a:srgbClr>
              </a:gs>
              <a:gs pos="0">
                <a:srgbClr val="63B8F1">
                  <a:lumMod val="40000"/>
                  <a:lumOff val="60000"/>
                </a:srgbClr>
              </a:gs>
              <a:gs pos="100000">
                <a:srgbClr val="63B8F1"/>
              </a:gs>
            </a:gsLst>
            <a:lin ang="10800000" scaled="0"/>
          </a:gra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1" name="椭圆 60"/>
          <p:cNvSpPr/>
          <p:nvPr>
            <p:custDataLst>
              <p:tags r:id="rId7"/>
            </p:custDataLst>
          </p:nvPr>
        </p:nvSpPr>
        <p:spPr>
          <a:xfrm>
            <a:off x="6748711" y="5101425"/>
            <a:ext cx="397070" cy="397070"/>
          </a:xfrm>
          <a:prstGeom prst="ellipse">
            <a:avLst/>
          </a:prstGeom>
          <a:gradFill>
            <a:gsLst>
              <a:gs pos="49000">
                <a:srgbClr val="63B8F1">
                  <a:lumMod val="60000"/>
                  <a:lumOff val="40000"/>
                </a:srgbClr>
              </a:gs>
              <a:gs pos="0">
                <a:srgbClr val="3B99E4">
                  <a:lumMod val="60000"/>
                  <a:lumOff val="40000"/>
                </a:srgbClr>
              </a:gs>
              <a:gs pos="0">
                <a:srgbClr val="63B8F1">
                  <a:lumMod val="40000"/>
                  <a:lumOff val="60000"/>
                </a:srgbClr>
              </a:gs>
              <a:gs pos="100000">
                <a:srgbClr val="63B8F1"/>
              </a:gs>
            </a:gsLst>
            <a:lin ang="10800000" scaled="0"/>
          </a:gra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2" name="椭圆 61"/>
          <p:cNvSpPr/>
          <p:nvPr>
            <p:custDataLst>
              <p:tags r:id="rId8"/>
            </p:custDataLst>
          </p:nvPr>
        </p:nvSpPr>
        <p:spPr>
          <a:xfrm>
            <a:off x="7605468" y="3472372"/>
            <a:ext cx="397070" cy="397070"/>
          </a:xfrm>
          <a:prstGeom prst="ellipse">
            <a:avLst/>
          </a:prstGeom>
          <a:gradFill>
            <a:gsLst>
              <a:gs pos="49000">
                <a:srgbClr val="63B8F1">
                  <a:lumMod val="60000"/>
                  <a:lumOff val="40000"/>
                </a:srgbClr>
              </a:gs>
              <a:gs pos="0">
                <a:srgbClr val="3B99E4">
                  <a:lumMod val="60000"/>
                  <a:lumOff val="40000"/>
                </a:srgbClr>
              </a:gs>
              <a:gs pos="0">
                <a:srgbClr val="63B8F1">
                  <a:lumMod val="40000"/>
                  <a:lumOff val="60000"/>
                </a:srgbClr>
              </a:gs>
              <a:gs pos="100000">
                <a:srgbClr val="63B8F1"/>
              </a:gs>
            </a:gsLst>
            <a:lin ang="10800000" scaled="0"/>
          </a:gra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5" name="十字星 64"/>
          <p:cNvSpPr/>
          <p:nvPr>
            <p:custDataLst>
              <p:tags r:id="rId9"/>
            </p:custDataLst>
          </p:nvPr>
        </p:nvSpPr>
        <p:spPr>
          <a:xfrm rot="2700000">
            <a:off x="6975399" y="4626204"/>
            <a:ext cx="237853" cy="237853"/>
          </a:xfrm>
          <a:prstGeom prst="star4">
            <a:avLst/>
          </a:prstGeom>
          <a:gradFill>
            <a:gsLst>
              <a:gs pos="49000">
                <a:srgbClr val="008BFF">
                  <a:lumMod val="60000"/>
                  <a:lumOff val="40000"/>
                </a:srgbClr>
              </a:gs>
              <a:gs pos="0">
                <a:srgbClr val="3B99E4">
                  <a:lumMod val="60000"/>
                  <a:lumOff val="40000"/>
                </a:srgbClr>
              </a:gs>
              <a:gs pos="0">
                <a:srgbClr val="008BFF">
                  <a:lumMod val="40000"/>
                  <a:lumOff val="60000"/>
                </a:srgbClr>
              </a:gs>
              <a:gs pos="100000">
                <a:srgbClr val="008BFF"/>
              </a:gs>
            </a:gsLst>
            <a:lin ang="10800000" scaled="0"/>
          </a:gra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6" name="十字星 65"/>
          <p:cNvSpPr/>
          <p:nvPr>
            <p:custDataLst>
              <p:tags r:id="rId10"/>
            </p:custDataLst>
          </p:nvPr>
        </p:nvSpPr>
        <p:spPr>
          <a:xfrm>
            <a:off x="4537644" y="2525812"/>
            <a:ext cx="237853" cy="237853"/>
          </a:xfrm>
          <a:prstGeom prst="star4">
            <a:avLst/>
          </a:prstGeom>
          <a:gradFill>
            <a:gsLst>
              <a:gs pos="49000">
                <a:srgbClr val="008BFF">
                  <a:lumMod val="60000"/>
                  <a:lumOff val="40000"/>
                </a:srgbClr>
              </a:gs>
              <a:gs pos="0">
                <a:srgbClr val="3B99E4">
                  <a:lumMod val="60000"/>
                  <a:lumOff val="40000"/>
                </a:srgbClr>
              </a:gs>
              <a:gs pos="0">
                <a:srgbClr val="008BFF">
                  <a:lumMod val="40000"/>
                  <a:lumOff val="60000"/>
                </a:srgbClr>
              </a:gs>
              <a:gs pos="100000">
                <a:srgbClr val="008BFF"/>
              </a:gs>
            </a:gsLst>
            <a:lin ang="10800000" scaled="0"/>
          </a:gra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6" name="椭圆 55"/>
          <p:cNvSpPr/>
          <p:nvPr>
            <p:custDataLst>
              <p:tags r:id="rId11"/>
            </p:custDataLst>
          </p:nvPr>
        </p:nvSpPr>
        <p:spPr>
          <a:xfrm>
            <a:off x="5743416" y="1566631"/>
            <a:ext cx="397070" cy="397070"/>
          </a:xfrm>
          <a:prstGeom prst="ellipse">
            <a:avLst/>
          </a:prstGeom>
          <a:gradFill>
            <a:gsLst>
              <a:gs pos="49000">
                <a:srgbClr val="63B8F1">
                  <a:lumMod val="60000"/>
                  <a:lumOff val="40000"/>
                </a:srgbClr>
              </a:gs>
              <a:gs pos="0">
                <a:srgbClr val="3B99E4">
                  <a:lumMod val="60000"/>
                  <a:lumOff val="40000"/>
                </a:srgbClr>
              </a:gs>
              <a:gs pos="0">
                <a:srgbClr val="63B8F1">
                  <a:lumMod val="40000"/>
                  <a:lumOff val="60000"/>
                </a:srgbClr>
              </a:gs>
              <a:gs pos="100000">
                <a:srgbClr val="63B8F1"/>
              </a:gs>
            </a:gsLst>
            <a:lin ang="10800000" scaled="0"/>
          </a:gra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12"/>
            </p:custDataLst>
          </p:nvPr>
        </p:nvSpPr>
        <p:spPr>
          <a:xfrm>
            <a:off x="5724484" y="1598183"/>
            <a:ext cx="472309" cy="304841"/>
          </a:xfrm>
          <a:prstGeom prst="rect">
            <a:avLst/>
          </a:prstGeom>
          <a:noFill/>
          <a:ln>
            <a:noFill/>
          </a:ln>
        </p:spPr>
        <p:txBody>
          <a:bodyPr wrap="square" bIns="0" rtlCol="0">
            <a:normAutofit fontScale="80000"/>
          </a:bodyPr>
          <a:p>
            <a:pPr algn="ctr"/>
            <a:r>
              <a:rPr lang="en-US" altLang="zh-CN" sz="2000" spc="300">
                <a:ln w="15875">
                  <a:solidFill>
                    <a:srgbClr val="FFFFFF"/>
                  </a:solidFill>
                </a:ln>
                <a:noFill/>
                <a:uFillTx/>
                <a:latin typeface="思源黑体 CN Heavy" panose="020B0A00000000000000" charset="-122"/>
                <a:ea typeface="思源黑体 CN Heavy" panose="020B0A00000000000000" charset="-122"/>
                <a:sym typeface="微软雅黑" panose="020B0503020204020204" charset="-122"/>
              </a:rPr>
              <a:t>01</a:t>
            </a:r>
            <a:endParaRPr lang="en-US" altLang="zh-CN" sz="2000" spc="300">
              <a:ln w="15875">
                <a:solidFill>
                  <a:srgbClr val="FFFFFF"/>
                </a:solidFill>
              </a:ln>
              <a:noFill/>
              <a:uFillTx/>
              <a:latin typeface="思源黑体 CN Heavy" panose="020B0A00000000000000" charset="-122"/>
              <a:ea typeface="思源黑体 CN Heavy" panose="020B0A00000000000000" charset="-122"/>
              <a:sym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13"/>
            </p:custDataLst>
          </p:nvPr>
        </p:nvSpPr>
        <p:spPr>
          <a:xfrm>
            <a:off x="3846413" y="3518486"/>
            <a:ext cx="472309" cy="304841"/>
          </a:xfrm>
          <a:prstGeom prst="rect">
            <a:avLst/>
          </a:prstGeom>
          <a:noFill/>
          <a:ln>
            <a:noFill/>
          </a:ln>
        </p:spPr>
        <p:txBody>
          <a:bodyPr wrap="square" bIns="0" rtlCol="0">
            <a:normAutofit fontScale="80000"/>
          </a:bodyPr>
          <a:p>
            <a:pPr algn="ctr"/>
            <a:r>
              <a:rPr lang="en-US" altLang="zh-CN" sz="2000" spc="300">
                <a:ln w="15875">
                  <a:solidFill>
                    <a:srgbClr val="FFFFFF"/>
                  </a:solidFill>
                </a:ln>
                <a:solidFill>
                  <a:srgbClr val="417F54"/>
                </a:solidFill>
                <a:uFillTx/>
                <a:latin typeface="思源黑体 CN Heavy" panose="020B0A00000000000000" charset="-122"/>
                <a:ea typeface="思源黑体 CN Heavy" panose="020B0A00000000000000" charset="-122"/>
                <a:sym typeface="微软雅黑" panose="020B0503020204020204" charset="-122"/>
              </a:rPr>
              <a:t>02</a:t>
            </a:r>
            <a:endParaRPr lang="en-US" altLang="zh-CN" sz="2000" spc="300">
              <a:ln w="15875">
                <a:solidFill>
                  <a:srgbClr val="FFFFFF"/>
                </a:solidFill>
              </a:ln>
              <a:solidFill>
                <a:srgbClr val="417F54"/>
              </a:solidFill>
              <a:uFillTx/>
              <a:latin typeface="思源黑体 CN Heavy" panose="020B0A00000000000000" charset="-122"/>
              <a:ea typeface="思源黑体 CN Heavy" panose="020B0A00000000000000" charset="-122"/>
              <a:sym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14"/>
            </p:custDataLst>
          </p:nvPr>
        </p:nvSpPr>
        <p:spPr>
          <a:xfrm>
            <a:off x="4781808" y="5147540"/>
            <a:ext cx="472309" cy="304841"/>
          </a:xfrm>
          <a:prstGeom prst="rect">
            <a:avLst/>
          </a:prstGeom>
          <a:noFill/>
          <a:ln>
            <a:noFill/>
          </a:ln>
        </p:spPr>
        <p:txBody>
          <a:bodyPr wrap="square" bIns="0" rtlCol="0">
            <a:normAutofit fontScale="80000"/>
          </a:bodyPr>
          <a:p>
            <a:pPr algn="ctr"/>
            <a:r>
              <a:rPr lang="en-US" altLang="zh-CN" sz="2000" spc="300">
                <a:ln w="15875">
                  <a:solidFill>
                    <a:srgbClr val="FFFFFF"/>
                  </a:solidFill>
                </a:ln>
                <a:noFill/>
                <a:uFillTx/>
                <a:latin typeface="思源黑体 CN Heavy" panose="020B0A00000000000000" charset="-122"/>
                <a:ea typeface="思源黑体 CN Heavy" panose="020B0A00000000000000" charset="-122"/>
                <a:sym typeface="微软雅黑" panose="020B0503020204020204" charset="-122"/>
              </a:rPr>
              <a:t>03</a:t>
            </a:r>
            <a:endParaRPr lang="en-US" altLang="zh-CN" sz="2000" spc="300">
              <a:ln w="15875">
                <a:solidFill>
                  <a:srgbClr val="FFFFFF"/>
                </a:solidFill>
              </a:ln>
              <a:noFill/>
              <a:uFillTx/>
              <a:latin typeface="思源黑体 CN Heavy" panose="020B0A00000000000000" charset="-122"/>
              <a:ea typeface="思源黑体 CN Heavy" panose="020B0A00000000000000" charset="-122"/>
              <a:sym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15"/>
            </p:custDataLst>
          </p:nvPr>
        </p:nvSpPr>
        <p:spPr>
          <a:xfrm>
            <a:off x="6725411" y="5147540"/>
            <a:ext cx="472309" cy="304841"/>
          </a:xfrm>
          <a:prstGeom prst="rect">
            <a:avLst/>
          </a:prstGeom>
          <a:noFill/>
          <a:ln>
            <a:noFill/>
          </a:ln>
        </p:spPr>
        <p:txBody>
          <a:bodyPr wrap="square" bIns="0" rtlCol="0">
            <a:normAutofit fontScale="80000"/>
          </a:bodyPr>
          <a:p>
            <a:pPr algn="ctr"/>
            <a:r>
              <a:rPr lang="en-US" altLang="zh-CN" sz="2000" spc="300">
                <a:ln w="15875">
                  <a:solidFill>
                    <a:srgbClr val="FFFFFF"/>
                  </a:solidFill>
                </a:ln>
                <a:noFill/>
                <a:uFillTx/>
                <a:latin typeface="思源黑体 CN Heavy" panose="020B0A00000000000000" charset="-122"/>
                <a:ea typeface="思源黑体 CN Heavy" panose="020B0A00000000000000" charset="-122"/>
                <a:sym typeface="微软雅黑" panose="020B0503020204020204" charset="-122"/>
              </a:rPr>
              <a:t>04</a:t>
            </a:r>
            <a:endParaRPr lang="en-US" altLang="zh-CN" sz="2000" spc="300">
              <a:ln w="15875">
                <a:solidFill>
                  <a:srgbClr val="FFFFFF"/>
                </a:solidFill>
              </a:ln>
              <a:noFill/>
              <a:uFillTx/>
              <a:latin typeface="思源黑体 CN Heavy" panose="020B0A00000000000000" charset="-122"/>
              <a:ea typeface="思源黑体 CN Heavy" panose="020B0A00000000000000" charset="-122"/>
              <a:sym typeface="微软雅黑" panose="020B050302020402020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16"/>
            </p:custDataLst>
          </p:nvPr>
        </p:nvSpPr>
        <p:spPr>
          <a:xfrm>
            <a:off x="7590421" y="3518001"/>
            <a:ext cx="472309" cy="304841"/>
          </a:xfrm>
          <a:prstGeom prst="rect">
            <a:avLst/>
          </a:prstGeom>
          <a:noFill/>
          <a:ln>
            <a:noFill/>
          </a:ln>
        </p:spPr>
        <p:txBody>
          <a:bodyPr wrap="square" bIns="0" rtlCol="0">
            <a:normAutofit fontScale="80000"/>
          </a:bodyPr>
          <a:p>
            <a:pPr algn="ctr"/>
            <a:r>
              <a:rPr lang="en-US" altLang="zh-CN" sz="2000" spc="300">
                <a:ln w="15875">
                  <a:solidFill>
                    <a:srgbClr val="FFFFFF"/>
                  </a:solidFill>
                </a:ln>
                <a:noFill/>
                <a:uFillTx/>
                <a:latin typeface="思源黑体 CN Heavy" panose="020B0A00000000000000" charset="-122"/>
                <a:ea typeface="思源黑体 CN Heavy" panose="020B0A00000000000000" charset="-122"/>
                <a:sym typeface="微软雅黑" panose="020B0503020204020204" charset="-122"/>
              </a:rPr>
              <a:t>05</a:t>
            </a:r>
            <a:endParaRPr lang="en-US" altLang="zh-CN" sz="2000" spc="300">
              <a:ln w="15875">
                <a:solidFill>
                  <a:srgbClr val="FFFFFF"/>
                </a:solidFill>
              </a:ln>
              <a:noFill/>
              <a:uFillTx/>
              <a:latin typeface="思源黑体 CN Heavy" panose="020B0A00000000000000" charset="-122"/>
              <a:ea typeface="思源黑体 CN Heavy" panose="020B0A00000000000000" charset="-122"/>
              <a:sym typeface="微软雅黑" panose="020B050302020402020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17"/>
            </p:custDataLst>
          </p:nvPr>
        </p:nvGrpSpPr>
        <p:grpSpPr>
          <a:xfrm>
            <a:off x="4605655" y="2170430"/>
            <a:ext cx="2656840" cy="2980055"/>
            <a:chOff x="4295862" y="1662108"/>
            <a:chExt cx="3564389" cy="4043512"/>
          </a:xfrm>
        </p:grpSpPr>
        <p:sp>
          <p:nvSpPr>
            <p:cNvPr id="10" name="任意多边形: 形状 20"/>
            <p:cNvSpPr/>
            <p:nvPr>
              <p:custDataLst>
                <p:tags r:id="rId18"/>
              </p:custDataLst>
            </p:nvPr>
          </p:nvSpPr>
          <p:spPr>
            <a:xfrm>
              <a:off x="4295862" y="2141231"/>
              <a:ext cx="3564389" cy="3564389"/>
            </a:xfrm>
            <a:custGeom>
              <a:avLst/>
              <a:gdLst>
                <a:gd name="connsiteX0" fmla="*/ 1922219 w 3844438"/>
                <a:gd name="connsiteY0" fmla="*/ 0 h 3844438"/>
                <a:gd name="connsiteX1" fmla="*/ 3844438 w 3844438"/>
                <a:gd name="connsiteY1" fmla="*/ 1922219 h 3844438"/>
                <a:gd name="connsiteX2" fmla="*/ 1922219 w 3844438"/>
                <a:gd name="connsiteY2" fmla="*/ 3844438 h 3844438"/>
                <a:gd name="connsiteX3" fmla="*/ 0 w 3844438"/>
                <a:gd name="connsiteY3" fmla="*/ 1922219 h 3844438"/>
                <a:gd name="connsiteX4" fmla="*/ 1922219 w 3844438"/>
                <a:gd name="connsiteY4" fmla="*/ 0 h 384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4438" h="3844438">
                  <a:moveTo>
                    <a:pt x="1922219" y="0"/>
                  </a:moveTo>
                  <a:cubicBezTo>
                    <a:pt x="2983831" y="0"/>
                    <a:pt x="3844438" y="860607"/>
                    <a:pt x="3844438" y="1922219"/>
                  </a:cubicBezTo>
                  <a:cubicBezTo>
                    <a:pt x="3844438" y="2983831"/>
                    <a:pt x="2983831" y="3844438"/>
                    <a:pt x="1922219" y="3844438"/>
                  </a:cubicBezTo>
                  <a:cubicBezTo>
                    <a:pt x="860607" y="3844438"/>
                    <a:pt x="0" y="2983831"/>
                    <a:pt x="0" y="1922219"/>
                  </a:cubicBezTo>
                  <a:cubicBezTo>
                    <a:pt x="0" y="860607"/>
                    <a:pt x="860607" y="0"/>
                    <a:pt x="1922219" y="0"/>
                  </a:cubicBezTo>
                  <a:close/>
                </a:path>
              </a:pathLst>
            </a:custGeom>
            <a:solidFill>
              <a:srgbClr val="7FC2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11" name="图片 10" descr="卡通人物&#10;&#10;描述已自动生成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0" cstate="print">
              <a:alphaModFix am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5348" y="1662108"/>
              <a:ext cx="3445416" cy="3690256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2072005" y="3518535"/>
            <a:ext cx="2246630" cy="70675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2000" noProof="0" dirty="0">
                <a:ln>
                  <a:noFill/>
                </a:ln>
                <a:solidFill>
                  <a:srgbClr val="417F54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身体功能障碍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17F54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17F54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06365" y="1111250"/>
            <a:ext cx="24015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认知障碍</a:t>
            </a:r>
            <a:endParaRPr lang="zh-CN" altLang="en-US" sz="2000"/>
          </a:p>
        </p:txBody>
      </p:sp>
      <p:sp>
        <p:nvSpPr>
          <p:cNvPr id="15" name="文本框 14"/>
          <p:cNvSpPr txBox="1"/>
          <p:nvPr/>
        </p:nvSpPr>
        <p:spPr>
          <a:xfrm>
            <a:off x="7407910" y="5053330"/>
            <a:ext cx="262255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9E3537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家庭与社会的支持</a:t>
            </a:r>
            <a:endParaRPr lang="zh-CN" altLang="en-US" sz="2000" noProof="0" dirty="0">
              <a:ln>
                <a:noFill/>
              </a:ln>
              <a:solidFill>
                <a:srgbClr val="9E3537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62595" y="3423920"/>
            <a:ext cx="16770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9E3537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共病</a:t>
            </a:r>
            <a:endParaRPr lang="zh-CN" altLang="en-US" sz="2000" noProof="0" dirty="0">
              <a:ln>
                <a:noFill/>
              </a:ln>
              <a:solidFill>
                <a:srgbClr val="9E3537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77975" y="521398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noProof="0" dirty="0">
                <a:ln>
                  <a:noFill/>
                </a:ln>
                <a:solidFill>
                  <a:srgbClr val="9E3537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居住环境与护理条件限制</a:t>
            </a:r>
            <a:endParaRPr lang="zh-CN" altLang="en-US" sz="2000" noProof="0" dirty="0">
              <a:ln>
                <a:noFill/>
              </a:ln>
              <a:solidFill>
                <a:srgbClr val="9E3537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4750651" cy="576000"/>
            <a:chOff x="349477" y="620680"/>
            <a:chExt cx="475065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4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40944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老年人翻身训练前的准备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5" name="文本框 24"/>
          <p:cNvSpPr txBox="1"/>
          <p:nvPr>
            <p:custDataLst>
              <p:tags r:id="rId1"/>
            </p:custDataLst>
          </p:nvPr>
        </p:nvSpPr>
        <p:spPr>
          <a:xfrm>
            <a:off x="3875405" y="3636645"/>
            <a:ext cx="28301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确保床铺平整、干燥、无杂物，以免在翻身过程中造成不必要的伤害。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2"/>
            </p:custDataLst>
          </p:nvPr>
        </p:nvSpPr>
        <p:spPr>
          <a:xfrm>
            <a:off x="4159885" y="1873250"/>
            <a:ext cx="6533515" cy="11366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评估其身体状况，包括肌力、关节活动度、认知、心理等，以确定合适的翻身方法和频率。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3"/>
            </p:custDataLst>
          </p:nvPr>
        </p:nvSpPr>
        <p:spPr>
          <a:xfrm>
            <a:off x="9262056" y="3405658"/>
            <a:ext cx="2484291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准备辅助工具如翻身垫、枕头等，以便在翻身过程中为老年人提供支撑和舒适。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/>
          <p:nvPr/>
        </p:nvPicPr>
        <p:blipFill>
          <a:blip r:embed="rId4"/>
          <a:stretch>
            <a:fillRect/>
          </a:stretch>
        </p:blipFill>
        <p:spPr>
          <a:xfrm>
            <a:off x="1261745" y="3806825"/>
            <a:ext cx="2517140" cy="1910715"/>
          </a:xfrm>
          <a:prstGeom prst="roundRect">
            <a:avLst/>
          </a:prstGeom>
        </p:spPr>
      </p:pic>
      <p:sp>
        <p:nvSpPr>
          <p:cNvPr id="3" name="文本框 30"/>
          <p:cNvSpPr txBox="1"/>
          <p:nvPr>
            <p:custDataLst>
              <p:tags r:id="rId5"/>
            </p:custDataLst>
          </p:nvPr>
        </p:nvSpPr>
        <p:spPr>
          <a:xfrm>
            <a:off x="1714108" y="3635929"/>
            <a:ext cx="1766449" cy="56402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环境准备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603365" y="3807460"/>
            <a:ext cx="2454275" cy="1910080"/>
          </a:xfrm>
          <a:prstGeom prst="roundRect">
            <a:avLst/>
          </a:prstGeom>
        </p:spPr>
      </p:pic>
      <p:sp>
        <p:nvSpPr>
          <p:cNvPr id="5" name="文本框 30"/>
          <p:cNvSpPr txBox="1"/>
          <p:nvPr>
            <p:custDataLst>
              <p:tags r:id="rId8"/>
            </p:custDataLst>
          </p:nvPr>
        </p:nvSpPr>
        <p:spPr>
          <a:xfrm>
            <a:off x="6947143" y="3573699"/>
            <a:ext cx="1766449" cy="56396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物品准备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9"/>
          <a:stretch>
            <a:fillRect/>
          </a:stretch>
        </p:blipFill>
        <p:spPr>
          <a:xfrm>
            <a:off x="1261745" y="1506855"/>
            <a:ext cx="2730500" cy="1904365"/>
          </a:xfrm>
          <a:prstGeom prst="roundRect">
            <a:avLst/>
          </a:prstGeom>
        </p:spPr>
      </p:pic>
      <p:sp>
        <p:nvSpPr>
          <p:cNvPr id="7" name="文本框 30"/>
          <p:cNvSpPr txBox="1"/>
          <p:nvPr>
            <p:custDataLst>
              <p:tags r:id="rId10"/>
            </p:custDataLst>
          </p:nvPr>
        </p:nvSpPr>
        <p:spPr>
          <a:xfrm>
            <a:off x="1714108" y="1138474"/>
            <a:ext cx="1766449" cy="563958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老年人准备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7533" y="562624"/>
            <a:ext cx="4395051" cy="576000"/>
            <a:chOff x="349477" y="620680"/>
            <a:chExt cx="439505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37388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老年人翻身训练的目的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cxnSp>
        <p:nvCxnSpPr>
          <p:cNvPr id="10" name="直接连接符 9"/>
          <p:cNvCxnSpPr/>
          <p:nvPr>
            <p:custDataLst>
              <p:tags r:id="rId1"/>
            </p:custDataLst>
          </p:nvPr>
        </p:nvCxnSpPr>
        <p:spPr>
          <a:xfrm flipV="1">
            <a:off x="4325317" y="3525372"/>
            <a:ext cx="1216151" cy="1"/>
          </a:xfrm>
          <a:prstGeom prst="line">
            <a:avLst/>
          </a:prstGeom>
          <a:ln>
            <a:solidFill>
              <a:srgbClr val="417F54"/>
            </a:solidFill>
            <a:prstDash val="dash"/>
          </a:ln>
        </p:spPr>
        <p:style>
          <a:lnRef idx="1">
            <a:srgbClr val="D52A22"/>
          </a:lnRef>
          <a:fillRef idx="0">
            <a:srgbClr val="D52A22"/>
          </a:fillRef>
          <a:effectRef idx="0">
            <a:srgbClr val="D52A22"/>
          </a:effectRef>
          <a:fontRef idx="minor">
            <a:srgbClr val="000000"/>
          </a:fontRef>
        </p:style>
      </p:cxnSp>
      <p:sp>
        <p:nvSpPr>
          <p:cNvPr id="11" name="左中括号 9"/>
          <p:cNvSpPr/>
          <p:nvPr>
            <p:custDataLst>
              <p:tags r:id="rId2"/>
            </p:custDataLst>
          </p:nvPr>
        </p:nvSpPr>
        <p:spPr>
          <a:xfrm>
            <a:off x="5541469" y="1946486"/>
            <a:ext cx="239804" cy="3179659"/>
          </a:xfrm>
          <a:custGeom>
            <a:avLst/>
            <a:gdLst>
              <a:gd name="connsiteX0" fmla="*/ 278295 w 278295"/>
              <a:gd name="connsiteY0" fmla="*/ 3313043 h 3313043"/>
              <a:gd name="connsiteX1" fmla="*/ 0 w 278295"/>
              <a:gd name="connsiteY1" fmla="*/ 3289853 h 3313043"/>
              <a:gd name="connsiteX2" fmla="*/ 0 w 278295"/>
              <a:gd name="connsiteY2" fmla="*/ 23190 h 3313043"/>
              <a:gd name="connsiteX3" fmla="*/ 278295 w 278295"/>
              <a:gd name="connsiteY3" fmla="*/ 0 h 3313043"/>
              <a:gd name="connsiteX4" fmla="*/ 278295 w 278295"/>
              <a:gd name="connsiteY4" fmla="*/ 3313043 h 3313043"/>
              <a:gd name="connsiteX0-1" fmla="*/ 278295 w 278295"/>
              <a:gd name="connsiteY0-2" fmla="*/ 3313043 h 3313043"/>
              <a:gd name="connsiteX1-3" fmla="*/ 0 w 278295"/>
              <a:gd name="connsiteY1-4" fmla="*/ 3289853 h 3313043"/>
              <a:gd name="connsiteX2-5" fmla="*/ 0 w 278295"/>
              <a:gd name="connsiteY2-6" fmla="*/ 23190 h 3313043"/>
              <a:gd name="connsiteX3-7" fmla="*/ 278295 w 278295"/>
              <a:gd name="connsiteY3-8" fmla="*/ 0 h 3313043"/>
              <a:gd name="connsiteX0-9" fmla="*/ 278295 w 278295"/>
              <a:gd name="connsiteY0-10" fmla="*/ 3354574 h 3354574"/>
              <a:gd name="connsiteX1-11" fmla="*/ 0 w 278295"/>
              <a:gd name="connsiteY1-12" fmla="*/ 3331384 h 3354574"/>
              <a:gd name="connsiteX2-13" fmla="*/ 0 w 278295"/>
              <a:gd name="connsiteY2-14" fmla="*/ 64721 h 3354574"/>
              <a:gd name="connsiteX3-15" fmla="*/ 278295 w 278295"/>
              <a:gd name="connsiteY3-16" fmla="*/ 41531 h 3354574"/>
              <a:gd name="connsiteX4-17" fmla="*/ 278295 w 278295"/>
              <a:gd name="connsiteY4-18" fmla="*/ 3354574 h 3354574"/>
              <a:gd name="connsiteX0-19" fmla="*/ 278295 w 278295"/>
              <a:gd name="connsiteY0-20" fmla="*/ 3354574 h 3354574"/>
              <a:gd name="connsiteX1-21" fmla="*/ 0 w 278295"/>
              <a:gd name="connsiteY1-22" fmla="*/ 3331384 h 3354574"/>
              <a:gd name="connsiteX2-23" fmla="*/ 0 w 278295"/>
              <a:gd name="connsiteY2-24" fmla="*/ 64721 h 3354574"/>
              <a:gd name="connsiteX3-25" fmla="*/ 278295 w 278295"/>
              <a:gd name="connsiteY3-26" fmla="*/ 41531 h 3354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78295" h="3354574" stroke="0" extrusionOk="0">
                <a:moveTo>
                  <a:pt x="278295" y="3354574"/>
                </a:moveTo>
                <a:cubicBezTo>
                  <a:pt x="124597" y="3354574"/>
                  <a:pt x="0" y="3344191"/>
                  <a:pt x="0" y="3331384"/>
                </a:cubicBezTo>
                <a:lnTo>
                  <a:pt x="0" y="64721"/>
                </a:lnTo>
                <a:cubicBezTo>
                  <a:pt x="0" y="51914"/>
                  <a:pt x="129359" y="-58482"/>
                  <a:pt x="278295" y="41531"/>
                </a:cubicBezTo>
                <a:lnTo>
                  <a:pt x="278295" y="3354574"/>
                </a:lnTo>
                <a:close/>
              </a:path>
              <a:path w="278295" h="3354574" fill="none">
                <a:moveTo>
                  <a:pt x="278295" y="3354574"/>
                </a:moveTo>
                <a:cubicBezTo>
                  <a:pt x="124597" y="3354574"/>
                  <a:pt x="0" y="3344191"/>
                  <a:pt x="0" y="3331384"/>
                </a:cubicBezTo>
                <a:lnTo>
                  <a:pt x="0" y="64721"/>
                </a:lnTo>
                <a:cubicBezTo>
                  <a:pt x="0" y="51914"/>
                  <a:pt x="124597" y="41531"/>
                  <a:pt x="278295" y="41531"/>
                </a:cubicBezTo>
              </a:path>
            </a:pathLst>
          </a:custGeom>
          <a:ln w="28575">
            <a:solidFill>
              <a:srgbClr val="417F54"/>
            </a:solidFill>
          </a:ln>
        </p:spPr>
        <p:style>
          <a:lnRef idx="1">
            <a:srgbClr val="D52A22"/>
          </a:lnRef>
          <a:fillRef idx="0">
            <a:srgbClr val="D52A22"/>
          </a:fillRef>
          <a:effectRef idx="0">
            <a:srgbClr val="D52A22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Calibri" panose="020F0502020204030204" charset="0"/>
              <a:ea typeface="等线" panose="0201060003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6330315" y="2129790"/>
            <a:ext cx="4977765" cy="41465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zh-CN" altLang="en-US" sz="1900" spc="12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提升老年人的生活质量和心理健康水平</a:t>
            </a:r>
            <a:endParaRPr kumimoji="0" lang="zh-CN" altLang="en-US" sz="19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kumimoji="0" lang="zh-CN" altLang="en-US" sz="13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4"/>
            </p:custDataLst>
          </p:nvPr>
        </p:nvSpPr>
        <p:spPr>
          <a:xfrm>
            <a:off x="6330315" y="4914265"/>
            <a:ext cx="3760470" cy="41465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r>
              <a:rPr lang="zh-CN" altLang="en-US" sz="2000" spc="12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改善老年人肢体运动功能，增强核心肌群的力量和灵活性，促进身体各部位的血液循环。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2000" dirty="0"/>
          </a:p>
        </p:txBody>
      </p:sp>
      <p:cxnSp>
        <p:nvCxnSpPr>
          <p:cNvPr id="16" name="直接连接符 15"/>
          <p:cNvCxnSpPr/>
          <p:nvPr>
            <p:custDataLst>
              <p:tags r:id="rId5"/>
            </p:custDataLst>
          </p:nvPr>
        </p:nvCxnSpPr>
        <p:spPr>
          <a:xfrm flipV="1">
            <a:off x="2752354" y="3525373"/>
            <a:ext cx="1336040" cy="6985"/>
          </a:xfrm>
          <a:prstGeom prst="line">
            <a:avLst/>
          </a:prstGeom>
          <a:ln>
            <a:solidFill>
              <a:srgbClr val="417F54"/>
            </a:solidFill>
            <a:prstDash val="dash"/>
          </a:ln>
        </p:spPr>
        <p:style>
          <a:lnRef idx="1">
            <a:srgbClr val="D52A22"/>
          </a:lnRef>
          <a:fillRef idx="0">
            <a:srgbClr val="D52A22"/>
          </a:fillRef>
          <a:effectRef idx="0">
            <a:srgbClr val="D52A22"/>
          </a:effectRef>
          <a:fontRef idx="minor">
            <a:srgbClr val="000000"/>
          </a:fontRef>
        </p:style>
      </p:cxnSp>
      <p:sp>
        <p:nvSpPr>
          <p:cNvPr id="27" name="椭圆 26"/>
          <p:cNvSpPr/>
          <p:nvPr>
            <p:custDataLst>
              <p:tags r:id="rId6"/>
            </p:custDataLst>
          </p:nvPr>
        </p:nvSpPr>
        <p:spPr>
          <a:xfrm>
            <a:off x="4109698" y="3426895"/>
            <a:ext cx="196953" cy="196953"/>
          </a:xfrm>
          <a:prstGeom prst="ellipse">
            <a:avLst/>
          </a:prstGeom>
          <a:noFill/>
          <a:ln w="47625">
            <a:solidFill>
              <a:srgbClr val="417F54"/>
            </a:solidFill>
          </a:ln>
        </p:spPr>
        <p:style>
          <a:lnRef idx="2">
            <a:srgbClr val="D52A22">
              <a:shade val="50000"/>
            </a:srgbClr>
          </a:lnRef>
          <a:fillRef idx="1">
            <a:srgbClr val="D52A22"/>
          </a:fillRef>
          <a:effectRef idx="0">
            <a:srgbClr val="D52A22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latin typeface="Calibri" panose="020F0502020204030204" charset="0"/>
              <a:ea typeface="等线" panose="02010600030101010101" charset="-122"/>
            </a:endParaRPr>
          </a:p>
        </p:txBody>
      </p:sp>
      <p:pic>
        <p:nvPicPr>
          <p:cNvPr id="31" name="图形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882" y="2129647"/>
            <a:ext cx="295241" cy="295241"/>
          </a:xfrm>
          <a:prstGeom prst="rect">
            <a:avLst/>
          </a:prstGeom>
          <a:ln>
            <a:solidFill>
              <a:srgbClr val="9E3537"/>
            </a:solidFill>
          </a:ln>
        </p:spPr>
      </p:pic>
      <p:pic>
        <p:nvPicPr>
          <p:cNvPr id="32" name="图形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124" y="4711717"/>
            <a:ext cx="268402" cy="268401"/>
          </a:xfrm>
          <a:prstGeom prst="rect">
            <a:avLst/>
          </a:prstGeom>
          <a:ln>
            <a:solidFill>
              <a:srgbClr val="417F54"/>
            </a:solidFill>
          </a:ln>
        </p:spPr>
      </p:pic>
      <p:pic>
        <p:nvPicPr>
          <p:cNvPr id="33" name="图形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302" y="3855499"/>
            <a:ext cx="268402" cy="268401"/>
          </a:xfrm>
          <a:prstGeom prst="rect">
            <a:avLst/>
          </a:prstGeom>
          <a:ln>
            <a:solidFill>
              <a:srgbClr val="417F54"/>
            </a:solidFill>
          </a:ln>
        </p:spPr>
      </p:pic>
      <p:pic>
        <p:nvPicPr>
          <p:cNvPr id="34" name="图形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882" y="2985863"/>
            <a:ext cx="295241" cy="295241"/>
          </a:xfrm>
          <a:prstGeom prst="rect">
            <a:avLst/>
          </a:prstGeom>
        </p:spPr>
      </p:pic>
      <p:grpSp>
        <p:nvGrpSpPr>
          <p:cNvPr id="35" name="组合 34"/>
          <p:cNvGrpSpPr/>
          <p:nvPr>
            <p:custDataLst>
              <p:tags r:id="rId15"/>
            </p:custDataLst>
          </p:nvPr>
        </p:nvGrpSpPr>
        <p:grpSpPr>
          <a:xfrm>
            <a:off x="5741112" y="2068356"/>
            <a:ext cx="449333" cy="414745"/>
            <a:chOff x="2145523" y="876597"/>
            <a:chExt cx="1303742" cy="1203383"/>
          </a:xfrm>
          <a:solidFill>
            <a:srgbClr val="D52A22"/>
          </a:solidFill>
        </p:grpSpPr>
        <p:sp>
          <p:nvSpPr>
            <p:cNvPr id="36" name="半闭框 35"/>
            <p:cNvSpPr/>
            <p:nvPr>
              <p:custDataLst>
                <p:tags r:id="rId16"/>
              </p:custDataLst>
            </p:nvPr>
          </p:nvSpPr>
          <p:spPr>
            <a:xfrm>
              <a:off x="2145523" y="876597"/>
              <a:ext cx="1085850" cy="1085850"/>
            </a:xfrm>
            <a:prstGeom prst="halfFrame">
              <a:avLst>
                <a:gd name="adj1" fmla="val 5701"/>
                <a:gd name="adj2" fmla="val 5701"/>
              </a:avLst>
            </a:prstGeom>
            <a:grpFill/>
            <a:ln>
              <a:solidFill>
                <a:srgbClr val="417F54"/>
              </a:solidFill>
            </a:ln>
          </p:spPr>
          <p:style>
            <a:lnRef idx="2">
              <a:srgbClr val="D52A22">
                <a:shade val="50000"/>
              </a:srgbClr>
            </a:lnRef>
            <a:fillRef idx="1">
              <a:srgbClr val="D52A22"/>
            </a:fillRef>
            <a:effectRef idx="0">
              <a:srgbClr val="D52A2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等线" panose="02010600030101010101" charset="-122"/>
              </a:endParaRPr>
            </a:p>
          </p:txBody>
        </p:sp>
        <p:sp>
          <p:nvSpPr>
            <p:cNvPr id="37" name="半闭框 36"/>
            <p:cNvSpPr/>
            <p:nvPr>
              <p:custDataLst>
                <p:tags r:id="rId17"/>
              </p:custDataLst>
            </p:nvPr>
          </p:nvSpPr>
          <p:spPr>
            <a:xfrm rot="10800000">
              <a:off x="2363415" y="994130"/>
              <a:ext cx="1085850" cy="1085850"/>
            </a:xfrm>
            <a:prstGeom prst="halfFrame">
              <a:avLst>
                <a:gd name="adj1" fmla="val 5701"/>
                <a:gd name="adj2" fmla="val 5701"/>
              </a:avLst>
            </a:prstGeom>
            <a:grpFill/>
            <a:ln>
              <a:solidFill>
                <a:srgbClr val="417F54"/>
              </a:solidFill>
            </a:ln>
          </p:spPr>
          <p:style>
            <a:lnRef idx="2">
              <a:srgbClr val="D52A22">
                <a:shade val="50000"/>
              </a:srgbClr>
            </a:lnRef>
            <a:fillRef idx="1">
              <a:srgbClr val="D52A22"/>
            </a:fillRef>
            <a:effectRef idx="0">
              <a:srgbClr val="D52A2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等线" panose="02010600030101010101" charset="-122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18"/>
            </p:custDataLst>
          </p:nvPr>
        </p:nvGrpSpPr>
        <p:grpSpPr>
          <a:xfrm>
            <a:off x="5741112" y="2920228"/>
            <a:ext cx="449333" cy="414745"/>
            <a:chOff x="2145523" y="876597"/>
            <a:chExt cx="1303742" cy="1203383"/>
          </a:xfrm>
          <a:solidFill>
            <a:srgbClr val="D52A22"/>
          </a:solidFill>
        </p:grpSpPr>
        <p:sp>
          <p:nvSpPr>
            <p:cNvPr id="39" name="半闭框 38"/>
            <p:cNvSpPr/>
            <p:nvPr>
              <p:custDataLst>
                <p:tags r:id="rId19"/>
              </p:custDataLst>
            </p:nvPr>
          </p:nvSpPr>
          <p:spPr>
            <a:xfrm>
              <a:off x="2145523" y="876597"/>
              <a:ext cx="1085850" cy="1085850"/>
            </a:xfrm>
            <a:prstGeom prst="halfFrame">
              <a:avLst>
                <a:gd name="adj1" fmla="val 5701"/>
                <a:gd name="adj2" fmla="val 5701"/>
              </a:avLst>
            </a:prstGeom>
            <a:grpFill/>
            <a:ln>
              <a:solidFill>
                <a:srgbClr val="417F54"/>
              </a:solidFill>
            </a:ln>
          </p:spPr>
          <p:style>
            <a:lnRef idx="2">
              <a:srgbClr val="D52A22">
                <a:shade val="50000"/>
              </a:srgbClr>
            </a:lnRef>
            <a:fillRef idx="1">
              <a:srgbClr val="D52A22"/>
            </a:fillRef>
            <a:effectRef idx="0">
              <a:srgbClr val="D52A2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等线" panose="02010600030101010101" charset="-122"/>
              </a:endParaRPr>
            </a:p>
          </p:txBody>
        </p:sp>
        <p:sp>
          <p:nvSpPr>
            <p:cNvPr id="40" name="半闭框 39"/>
            <p:cNvSpPr/>
            <p:nvPr>
              <p:custDataLst>
                <p:tags r:id="rId20"/>
              </p:custDataLst>
            </p:nvPr>
          </p:nvSpPr>
          <p:spPr>
            <a:xfrm rot="10800000">
              <a:off x="2363415" y="994130"/>
              <a:ext cx="1085850" cy="1085850"/>
            </a:xfrm>
            <a:prstGeom prst="halfFrame">
              <a:avLst>
                <a:gd name="adj1" fmla="val 5701"/>
                <a:gd name="adj2" fmla="val 5701"/>
              </a:avLst>
            </a:prstGeom>
            <a:grpFill/>
            <a:ln>
              <a:solidFill>
                <a:srgbClr val="417F54"/>
              </a:solidFill>
            </a:ln>
          </p:spPr>
          <p:style>
            <a:lnRef idx="2">
              <a:srgbClr val="D52A22">
                <a:shade val="50000"/>
              </a:srgbClr>
            </a:lnRef>
            <a:fillRef idx="1">
              <a:srgbClr val="D52A22"/>
            </a:fillRef>
            <a:effectRef idx="0">
              <a:srgbClr val="D52A2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等线" panose="02010600030101010101" charset="-122"/>
              </a:endParaRPr>
            </a:p>
          </p:txBody>
        </p:sp>
      </p:grpSp>
      <p:grpSp>
        <p:nvGrpSpPr>
          <p:cNvPr id="41" name="组合 40"/>
          <p:cNvGrpSpPr/>
          <p:nvPr>
            <p:custDataLst>
              <p:tags r:id="rId21"/>
            </p:custDataLst>
          </p:nvPr>
        </p:nvGrpSpPr>
        <p:grpSpPr>
          <a:xfrm>
            <a:off x="5741112" y="3782327"/>
            <a:ext cx="449333" cy="414745"/>
            <a:chOff x="2145523" y="876597"/>
            <a:chExt cx="1303742" cy="1203383"/>
          </a:xfrm>
          <a:solidFill>
            <a:srgbClr val="D52A22"/>
          </a:solidFill>
        </p:grpSpPr>
        <p:sp>
          <p:nvSpPr>
            <p:cNvPr id="42" name="半闭框 41"/>
            <p:cNvSpPr/>
            <p:nvPr>
              <p:custDataLst>
                <p:tags r:id="rId22"/>
              </p:custDataLst>
            </p:nvPr>
          </p:nvSpPr>
          <p:spPr>
            <a:xfrm>
              <a:off x="2145523" y="876597"/>
              <a:ext cx="1085850" cy="1085850"/>
            </a:xfrm>
            <a:prstGeom prst="halfFrame">
              <a:avLst>
                <a:gd name="adj1" fmla="val 5701"/>
                <a:gd name="adj2" fmla="val 5701"/>
              </a:avLst>
            </a:prstGeom>
            <a:grpFill/>
            <a:ln>
              <a:solidFill>
                <a:srgbClr val="417F54"/>
              </a:solidFill>
            </a:ln>
          </p:spPr>
          <p:style>
            <a:lnRef idx="2">
              <a:srgbClr val="D52A22">
                <a:shade val="50000"/>
              </a:srgbClr>
            </a:lnRef>
            <a:fillRef idx="1">
              <a:srgbClr val="D52A22"/>
            </a:fillRef>
            <a:effectRef idx="0">
              <a:srgbClr val="D52A2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等线" panose="02010600030101010101" charset="-122"/>
              </a:endParaRPr>
            </a:p>
          </p:txBody>
        </p:sp>
        <p:sp>
          <p:nvSpPr>
            <p:cNvPr id="43" name="半闭框 42"/>
            <p:cNvSpPr/>
            <p:nvPr>
              <p:custDataLst>
                <p:tags r:id="rId23"/>
              </p:custDataLst>
            </p:nvPr>
          </p:nvSpPr>
          <p:spPr>
            <a:xfrm rot="10800000">
              <a:off x="2363415" y="994130"/>
              <a:ext cx="1085850" cy="1085850"/>
            </a:xfrm>
            <a:prstGeom prst="halfFrame">
              <a:avLst>
                <a:gd name="adj1" fmla="val 5701"/>
                <a:gd name="adj2" fmla="val 5701"/>
              </a:avLst>
            </a:prstGeom>
            <a:grpFill/>
            <a:ln>
              <a:solidFill>
                <a:srgbClr val="417F54"/>
              </a:solidFill>
            </a:ln>
          </p:spPr>
          <p:style>
            <a:lnRef idx="2">
              <a:srgbClr val="D52A22">
                <a:shade val="50000"/>
              </a:srgbClr>
            </a:lnRef>
            <a:fillRef idx="1">
              <a:srgbClr val="D52A22"/>
            </a:fillRef>
            <a:effectRef idx="0">
              <a:srgbClr val="D52A2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等线" panose="02010600030101010101" charset="-122"/>
              </a:endParaRPr>
            </a:p>
          </p:txBody>
        </p:sp>
      </p:grpSp>
      <p:grpSp>
        <p:nvGrpSpPr>
          <p:cNvPr id="44" name="组合 43"/>
          <p:cNvGrpSpPr/>
          <p:nvPr>
            <p:custDataLst>
              <p:tags r:id="rId24"/>
            </p:custDataLst>
          </p:nvPr>
        </p:nvGrpSpPr>
        <p:grpSpPr>
          <a:xfrm>
            <a:off x="5741112" y="4638545"/>
            <a:ext cx="449333" cy="414745"/>
            <a:chOff x="2145523" y="876597"/>
            <a:chExt cx="1303742" cy="1203383"/>
          </a:xfrm>
          <a:solidFill>
            <a:srgbClr val="D52A22"/>
          </a:solidFill>
        </p:grpSpPr>
        <p:sp>
          <p:nvSpPr>
            <p:cNvPr id="45" name="半闭框 44"/>
            <p:cNvSpPr/>
            <p:nvPr>
              <p:custDataLst>
                <p:tags r:id="rId25"/>
              </p:custDataLst>
            </p:nvPr>
          </p:nvSpPr>
          <p:spPr>
            <a:xfrm>
              <a:off x="2145523" y="876597"/>
              <a:ext cx="1085850" cy="1085850"/>
            </a:xfrm>
            <a:prstGeom prst="halfFrame">
              <a:avLst>
                <a:gd name="adj1" fmla="val 5701"/>
                <a:gd name="adj2" fmla="val 5701"/>
              </a:avLst>
            </a:prstGeom>
            <a:grpFill/>
            <a:ln>
              <a:solidFill>
                <a:srgbClr val="417F54"/>
              </a:solidFill>
            </a:ln>
          </p:spPr>
          <p:style>
            <a:lnRef idx="2">
              <a:srgbClr val="D52A22">
                <a:shade val="50000"/>
              </a:srgbClr>
            </a:lnRef>
            <a:fillRef idx="1">
              <a:srgbClr val="D52A22"/>
            </a:fillRef>
            <a:effectRef idx="0">
              <a:srgbClr val="D52A2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等线" panose="02010600030101010101" charset="-122"/>
              </a:endParaRPr>
            </a:p>
          </p:txBody>
        </p:sp>
        <p:sp>
          <p:nvSpPr>
            <p:cNvPr id="46" name="半闭框 45"/>
            <p:cNvSpPr/>
            <p:nvPr>
              <p:custDataLst>
                <p:tags r:id="rId26"/>
              </p:custDataLst>
            </p:nvPr>
          </p:nvSpPr>
          <p:spPr>
            <a:xfrm rot="10800000">
              <a:off x="2363415" y="994130"/>
              <a:ext cx="1085850" cy="1085850"/>
            </a:xfrm>
            <a:prstGeom prst="halfFrame">
              <a:avLst>
                <a:gd name="adj1" fmla="val 5701"/>
                <a:gd name="adj2" fmla="val 5701"/>
              </a:avLst>
            </a:prstGeom>
            <a:grpFill/>
            <a:ln>
              <a:solidFill>
                <a:srgbClr val="417F54"/>
              </a:solidFill>
            </a:ln>
          </p:spPr>
          <p:style>
            <a:lnRef idx="2">
              <a:srgbClr val="D52A22">
                <a:shade val="50000"/>
              </a:srgbClr>
            </a:lnRef>
            <a:fillRef idx="1">
              <a:srgbClr val="D52A22"/>
            </a:fillRef>
            <a:effectRef idx="0">
              <a:srgbClr val="D52A22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Calibri" panose="020F0502020204030204" charset="0"/>
                <a:ea typeface="等线" panose="02010600030101010101" charset="-122"/>
              </a:endParaRPr>
            </a:p>
          </p:txBody>
        </p:sp>
      </p:grpSp>
      <p:sp>
        <p:nvSpPr>
          <p:cNvPr id="47" name="文本框 46"/>
          <p:cNvSpPr txBox="1"/>
          <p:nvPr>
            <p:custDataLst>
              <p:tags r:id="rId27"/>
            </p:custDataLst>
          </p:nvPr>
        </p:nvSpPr>
        <p:spPr>
          <a:xfrm>
            <a:off x="6330315" y="2941955"/>
            <a:ext cx="4977765" cy="41465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900" spc="12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维持老年人的身体机能，促进康复</a:t>
            </a:r>
            <a:endParaRPr kumimoji="0" lang="zh-CN" altLang="en-US" sz="13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8" name="文本框 47"/>
          <p:cNvSpPr txBox="1"/>
          <p:nvPr>
            <p:custDataLst>
              <p:tags r:id="rId28"/>
            </p:custDataLst>
          </p:nvPr>
        </p:nvSpPr>
        <p:spPr>
          <a:xfrm>
            <a:off x="6330315" y="3857625"/>
            <a:ext cx="3173095" cy="41465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900" spc="12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预防压疮等并发症</a:t>
            </a:r>
            <a:endParaRPr kumimoji="0" lang="zh-CN" altLang="en-US" sz="19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kumimoji="0" lang="zh-CN" altLang="en-US" sz="13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pic>
        <p:nvPicPr>
          <p:cNvPr id="23" name="图片 22" descr="图标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484" y="1311955"/>
            <a:ext cx="3368325" cy="5003274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201484" y="5317261"/>
            <a:ext cx="3213735" cy="636270"/>
            <a:chOff x="8132218" y="5259205"/>
            <a:chExt cx="3213735" cy="636270"/>
          </a:xfrm>
        </p:grpSpPr>
        <p:sp>
          <p:nvSpPr>
            <p:cNvPr id="3" name="单圆角矩形 4"/>
            <p:cNvSpPr/>
            <p:nvPr/>
          </p:nvSpPr>
          <p:spPr>
            <a:xfrm>
              <a:off x="8132218" y="5259205"/>
              <a:ext cx="3213735" cy="63627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4" name="文本框 6"/>
            <p:cNvSpPr txBox="1"/>
            <p:nvPr/>
          </p:nvSpPr>
          <p:spPr>
            <a:xfrm flipH="1">
              <a:off x="8267790" y="5347153"/>
              <a:ext cx="2942590" cy="3987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辅助翻身法</a:t>
              </a:r>
              <a:endPara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53" name="组合 52"/>
          <p:cNvGrpSpPr/>
          <p:nvPr>
            <p:custDataLst>
              <p:tags r:id="rId2"/>
            </p:custDataLst>
          </p:nvPr>
        </p:nvGrpSpPr>
        <p:grpSpPr>
          <a:xfrm>
            <a:off x="904875" y="1719353"/>
            <a:ext cx="6384290" cy="3868405"/>
            <a:chOff x="622191" y="1664959"/>
            <a:chExt cx="7125335" cy="4847239"/>
          </a:xfrm>
        </p:grpSpPr>
        <p:sp>
          <p:nvSpPr>
            <p:cNvPr id="26" name="矩形: 圆角 25"/>
            <p:cNvSpPr/>
            <p:nvPr>
              <p:custDataLst>
                <p:tags r:id="rId3"/>
              </p:custDataLst>
            </p:nvPr>
          </p:nvSpPr>
          <p:spPr>
            <a:xfrm>
              <a:off x="622191" y="1665243"/>
              <a:ext cx="7125335" cy="4846955"/>
            </a:xfrm>
            <a:prstGeom prst="roundRect">
              <a:avLst>
                <a:gd name="adj" fmla="val 9100"/>
              </a:avLst>
            </a:prstGeom>
            <a:solidFill>
              <a:schemeClr val="bg1"/>
            </a:solidFill>
            <a:ln w="3175">
              <a:solidFill>
                <a:srgbClr val="417F54">
                  <a:alpha val="10000"/>
                </a:srgbClr>
              </a:solidFill>
            </a:ln>
            <a:effectLst>
              <a:outerShdw blurRad="127000" dist="127000" dir="5400000" sx="98000" sy="98000" algn="ctr" rotWithShape="0">
                <a:srgbClr val="417F54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4"/>
              </p:custDataLst>
            </p:nvPr>
          </p:nvSpPr>
          <p:spPr>
            <a:xfrm>
              <a:off x="913565" y="1664959"/>
              <a:ext cx="6542382" cy="4163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>
                  <a:solidFill>
                    <a:srgbClr val="231F2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</a:t>
              </a:r>
              <a:r>
                <a:rPr lang="en-US" altLang="zh-CN" sz="2000">
                  <a:solidFill>
                    <a:srgbClr val="231F2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</a:t>
              </a:r>
              <a:r>
                <a:rPr lang="zh-CN" altLang="en-US" sz="2000">
                  <a:solidFill>
                    <a:srgbClr val="231F2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）照护者站在老年人的一侧，一手扶其肩部，另一手扶其髋部。</a:t>
              </a:r>
              <a:endPara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solidFill>
                    <a:srgbClr val="231F2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</a:t>
              </a:r>
              <a:r>
                <a:rPr lang="en-US" altLang="zh-CN" sz="2000">
                  <a:solidFill>
                    <a:srgbClr val="231F2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2</a:t>
              </a:r>
              <a:r>
                <a:rPr lang="zh-CN" altLang="en-US" sz="2000">
                  <a:solidFill>
                    <a:srgbClr val="231F2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）在保持老年人身体稳定的同时，轻轻向另一侧推动其肩部，同时用另一只手引导髋部向同一方向转动。</a:t>
              </a:r>
              <a:endPara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>
                  <a:solidFill>
                    <a:srgbClr val="231F2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</a:t>
              </a:r>
              <a:r>
                <a:rPr lang="en-US" altLang="zh-CN" sz="2000">
                  <a:solidFill>
                    <a:srgbClr val="231F2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3</a:t>
              </a:r>
              <a:r>
                <a:rPr lang="zh-CN" altLang="en-US" sz="2000">
                  <a:solidFill>
                    <a:srgbClr val="231F2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）当老年人身体呈侧卧位时，用枕头或翻身垫垫在其背后，以保持这一姿势。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7533" y="562624"/>
            <a:ext cx="5106251" cy="576000"/>
            <a:chOff x="349477" y="620680"/>
            <a:chExt cx="5106251" cy="576000"/>
          </a:xfrm>
        </p:grpSpPr>
        <p:sp>
          <p:nvSpPr>
            <p:cNvPr id="51" name="矩形: 圆角 5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6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05648" y="647070"/>
              <a:ext cx="4450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老年人翻身训练的具体方法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407533" y="562624"/>
            <a:ext cx="5106251" cy="576000"/>
            <a:chOff x="349477" y="620680"/>
            <a:chExt cx="5106251" cy="576000"/>
          </a:xfrm>
        </p:grpSpPr>
        <p:sp>
          <p:nvSpPr>
            <p:cNvPr id="61" name="矩形: 圆角 6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6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05648" y="647070"/>
              <a:ext cx="4450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老年人翻身训练的具体方法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047865" y="5968365"/>
            <a:ext cx="5144135" cy="753745"/>
          </a:xfrm>
          <a:prstGeom prst="rect">
            <a:avLst/>
          </a:prstGeom>
        </p:spPr>
        <p:txBody>
          <a:bodyPr wrap="square">
            <a:noAutofit/>
          </a:bodyPr>
          <a:p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: 圆角 10"/>
          <p:cNvSpPr/>
          <p:nvPr>
            <p:custDataLst>
              <p:tags r:id="rId1"/>
            </p:custDataLst>
          </p:nvPr>
        </p:nvSpPr>
        <p:spPr>
          <a:xfrm>
            <a:off x="4474210" y="5659120"/>
            <a:ext cx="2978785" cy="50419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417F54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自主向健侧翻身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1970" y="1955165"/>
            <a:ext cx="3677285" cy="31692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）照护者站在健侧保护，老年人仰卧在床。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）老年人头部转向健侧。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）老年人健侧手握住患侧手放在腹部。双手叉握，患侧拇指压在健侧拇指上（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Bobath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握手）。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）老年人健侧腿屈膝，插入患侧腿下方，钩住患侧踝部。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1" name="图片 101" descr="c6786e26a754f006c56221041a823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05" y="2171700"/>
            <a:ext cx="3364865" cy="2462530"/>
          </a:xfrm>
          <a:prstGeom prst="rect">
            <a:avLst/>
          </a:prstGeom>
          <a:ln>
            <a:solidFill>
              <a:srgbClr val="9E3537"/>
            </a:solidFill>
          </a:ln>
        </p:spPr>
      </p:pic>
      <p:pic>
        <p:nvPicPr>
          <p:cNvPr id="102" name="图片 102" descr="7975e3be65ee27a1e91bf9274c043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855" y="2171700"/>
            <a:ext cx="3091815" cy="2462530"/>
          </a:xfrm>
          <a:prstGeom prst="rect">
            <a:avLst/>
          </a:prstGeom>
          <a:ln>
            <a:solidFill>
              <a:srgbClr val="9E3537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407533" y="562624"/>
            <a:ext cx="5106251" cy="576000"/>
            <a:chOff x="349477" y="620680"/>
            <a:chExt cx="5106251" cy="576000"/>
          </a:xfrm>
        </p:grpSpPr>
        <p:sp>
          <p:nvSpPr>
            <p:cNvPr id="61" name="矩形: 圆角 6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6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05648" y="647070"/>
              <a:ext cx="4450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老年人翻身训练的具体方法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537970" y="5389245"/>
            <a:ext cx="10654030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）老年人双上肢前伸与躯干呈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90</a:t>
            </a:r>
            <a:r>
              <a:rPr lang="en-US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，指向天花板。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）老年人用健侧上肢的力量带动患侧上肢做左右侧方摆动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 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次，借助惯性使双上肢和躯干一起翻向健侧。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: 圆角 10"/>
          <p:cNvSpPr/>
          <p:nvPr>
            <p:custDataLst>
              <p:tags r:id="rId1"/>
            </p:custDataLst>
          </p:nvPr>
        </p:nvSpPr>
        <p:spPr>
          <a:xfrm>
            <a:off x="4316730" y="4624070"/>
            <a:ext cx="2978785" cy="50419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417F54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自主向健侧翻身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5" name="图片 105" descr="ef513e0c5267f76323201d39ab7fb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265" y="1369695"/>
            <a:ext cx="3860165" cy="2896870"/>
          </a:xfrm>
          <a:prstGeom prst="rect">
            <a:avLst/>
          </a:prstGeom>
          <a:ln>
            <a:solidFill>
              <a:srgbClr val="9E3537"/>
            </a:solidFill>
          </a:ln>
        </p:spPr>
      </p:pic>
      <p:pic>
        <p:nvPicPr>
          <p:cNvPr id="106" name="图片 106" descr="fb87c6420cebaaa0e9bd4e1432b715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0330" y="1332230"/>
            <a:ext cx="3912235" cy="2934335"/>
          </a:xfrm>
          <a:prstGeom prst="rect">
            <a:avLst/>
          </a:prstGeom>
          <a:ln>
            <a:solidFill>
              <a:srgbClr val="9E3537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文本框 21"/>
          <p:cNvSpPr txBox="1"/>
          <p:nvPr/>
        </p:nvSpPr>
        <p:spPr>
          <a:xfrm>
            <a:off x="6372936" y="856811"/>
            <a:ext cx="401375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500" i="1">
                <a:gradFill>
                  <a:gsLst>
                    <a:gs pos="0">
                      <a:srgbClr val="006FF1"/>
                    </a:gs>
                    <a:gs pos="74000">
                      <a:srgbClr val="0264D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4800" i="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目录</a:t>
            </a:r>
            <a:r>
              <a:rPr lang="en-US" altLang="zh-CN" sz="3200" i="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/contents</a:t>
            </a:r>
            <a:endParaRPr lang="zh-CN" altLang="en-US" sz="4800" i="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 rot="0">
            <a:off x="8547100" y="3037840"/>
            <a:ext cx="3151505" cy="797560"/>
            <a:chOff x="13797" y="4929"/>
            <a:chExt cx="4963" cy="1256"/>
          </a:xfrm>
        </p:grpSpPr>
        <p:sp>
          <p:nvSpPr>
            <p:cNvPr id="49" name="圆角矩形 13"/>
            <p:cNvSpPr/>
            <p:nvPr>
              <p:custDataLst>
                <p:tags r:id="rId2"/>
              </p:custDataLst>
            </p:nvPr>
          </p:nvSpPr>
          <p:spPr>
            <a:xfrm>
              <a:off x="13797" y="4929"/>
              <a:ext cx="4963" cy="125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0" name="文本框 14"/>
            <p:cNvSpPr txBox="1"/>
            <p:nvPr>
              <p:custDataLst>
                <p:tags r:id="rId3"/>
              </p:custDataLst>
            </p:nvPr>
          </p:nvSpPr>
          <p:spPr bwMode="auto">
            <a:xfrm>
              <a:off x="13797" y="4975"/>
              <a:ext cx="4823" cy="12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良肢位摆放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4"/>
            </p:custDataLst>
          </p:nvPr>
        </p:nvGrpSpPr>
        <p:grpSpPr>
          <a:xfrm rot="0">
            <a:off x="5781040" y="2990215"/>
            <a:ext cx="2092960" cy="631190"/>
            <a:chOff x="7348" y="3703"/>
            <a:chExt cx="2742" cy="867"/>
          </a:xfrm>
        </p:grpSpPr>
        <p:sp>
          <p:nvSpPr>
            <p:cNvPr id="3" name="图形 203"/>
            <p:cNvSpPr/>
            <p:nvPr>
              <p:custDataLst>
                <p:tags r:id="rId5"/>
              </p:custDataLst>
            </p:nvPr>
          </p:nvSpPr>
          <p:spPr>
            <a:xfrm>
              <a:off x="7348" y="3703"/>
              <a:ext cx="2742" cy="867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 w="9525" cap="flat">
              <a:noFill/>
              <a:prstDash val="solid"/>
              <a:miter/>
            </a:ln>
            <a:effectLst>
              <a:outerShdw blurRad="127000" dist="127000" dir="5400000" algn="ctr" rotWithShape="0">
                <a:srgbClr val="9E3537">
                  <a:alpha val="15000"/>
                </a:srgbClr>
              </a:outerShdw>
            </a:effectLst>
          </p:spPr>
          <p:txBody>
            <a:bodyPr rtlCol="0" anchor="ctr"/>
            <a:lstStyle/>
            <a:p>
              <a:endParaRPr lang="zh-CN" altLang="en-US">
                <a:solidFill>
                  <a:srgbClr val="D7706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6"/>
              </p:custDataLst>
            </p:nvPr>
          </p:nvSpPr>
          <p:spPr>
            <a:xfrm>
              <a:off x="7608" y="3766"/>
              <a:ext cx="2119" cy="7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第一部分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5746749" y="4757467"/>
            <a:ext cx="2092961" cy="631004"/>
            <a:chOff x="7348" y="3703"/>
            <a:chExt cx="2742" cy="867"/>
          </a:xfrm>
        </p:grpSpPr>
        <p:sp>
          <p:nvSpPr>
            <p:cNvPr id="6" name="图形 203"/>
            <p:cNvSpPr/>
            <p:nvPr>
              <p:custDataLst>
                <p:tags r:id="rId8"/>
              </p:custDataLst>
            </p:nvPr>
          </p:nvSpPr>
          <p:spPr>
            <a:xfrm>
              <a:off x="7348" y="3703"/>
              <a:ext cx="2742" cy="867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 w="9525" cap="flat">
              <a:noFill/>
              <a:prstDash val="solid"/>
              <a:miter/>
            </a:ln>
            <a:effectLst>
              <a:outerShdw blurRad="127000" dist="127000" dir="5400000" algn="ctr" rotWithShape="0">
                <a:srgbClr val="9E3537">
                  <a:alpha val="15000"/>
                </a:srgbClr>
              </a:outerShdw>
            </a:effectLst>
          </p:spPr>
          <p:txBody>
            <a:bodyPr rtlCol="0" anchor="ctr"/>
            <a:lstStyle/>
            <a:p>
              <a:endParaRPr lang="zh-CN" altLang="en-US">
                <a:solidFill>
                  <a:srgbClr val="D7706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9"/>
              </p:custDataLst>
            </p:nvPr>
          </p:nvSpPr>
          <p:spPr>
            <a:xfrm>
              <a:off x="7348" y="3777"/>
              <a:ext cx="2742" cy="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第二部分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10"/>
            </p:custDataLst>
          </p:nvPr>
        </p:nvGrpSpPr>
        <p:grpSpPr>
          <a:xfrm rot="0">
            <a:off x="8547100" y="4591050"/>
            <a:ext cx="3151505" cy="797560"/>
            <a:chOff x="13797" y="4929"/>
            <a:chExt cx="4963" cy="1256"/>
          </a:xfrm>
        </p:grpSpPr>
        <p:sp>
          <p:nvSpPr>
            <p:cNvPr id="12" name="圆角矩形 13"/>
            <p:cNvSpPr/>
            <p:nvPr>
              <p:custDataLst>
                <p:tags r:id="rId11"/>
              </p:custDataLst>
            </p:nvPr>
          </p:nvSpPr>
          <p:spPr>
            <a:xfrm>
              <a:off x="13797" y="4929"/>
              <a:ext cx="4963" cy="1256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文本框 14"/>
            <p:cNvSpPr txBox="1"/>
            <p:nvPr>
              <p:custDataLst>
                <p:tags r:id="rId12"/>
              </p:custDataLst>
            </p:nvPr>
          </p:nvSpPr>
          <p:spPr bwMode="auto">
            <a:xfrm>
              <a:off x="13797" y="4975"/>
              <a:ext cx="4823" cy="121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翻身训练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7533" y="562624"/>
            <a:ext cx="5106251" cy="576000"/>
            <a:chOff x="349477" y="620680"/>
            <a:chExt cx="510625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6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4450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老年人翻身训练的具体方法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822293" y="5081811"/>
            <a:ext cx="196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自主向患侧翻身</a:t>
            </a:r>
            <a:endParaRPr lang="zh-CN" altLang="en-US" sz="200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17900" y="1395730"/>
            <a:ext cx="4210050" cy="3721100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）照护员站在患侧保护，老年人仰卧在床。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）老年人头部转向患侧。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）老年人健侧手握住患侧手放在腹部。双手叉握，患侧拇指压在健侧拇指上。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）老年人健侧腿屈膝，脚平放于床面。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）老年人双手上肢前伸，与躯干呈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90</a:t>
            </a:r>
            <a:r>
              <a:rPr lang="en-US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，指向天花板。</a:t>
            </a:r>
            <a:endParaRPr lang="zh-CN" altLang="en-US" sz="24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0" name="图片 110" descr="d0dfdc8bb8e3d674260914e12d8ff7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1780" y="1852930"/>
            <a:ext cx="3619500" cy="2807335"/>
          </a:xfrm>
          <a:prstGeom prst="rect">
            <a:avLst/>
          </a:prstGeom>
          <a:ln>
            <a:solidFill>
              <a:srgbClr val="9E3537"/>
            </a:solidFill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407533" y="562624"/>
            <a:ext cx="5106251" cy="576000"/>
            <a:chOff x="349477" y="620680"/>
            <a:chExt cx="5106251" cy="576000"/>
          </a:xfrm>
        </p:grpSpPr>
        <p:sp>
          <p:nvSpPr>
            <p:cNvPr id="61" name="矩形: 圆角 6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6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05648" y="647070"/>
              <a:ext cx="4450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老年人翻身训练的具体方法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741170" y="5389245"/>
            <a:ext cx="8285480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）老年人用健侧上肢的力量带动患侧上肢做左右侧方摆动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 </a:t>
            </a:r>
            <a:r>
              <a:rPr lang="zh-CN" altLang="en-US" sz="20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次，当摆向患侧时，借助惯性使双上肢和躯干一起翻向患侧。</a:t>
            </a:r>
            <a:endParaRPr lang="zh-CN" altLang="en-US" sz="20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: 圆角 10"/>
          <p:cNvSpPr/>
          <p:nvPr>
            <p:custDataLst>
              <p:tags r:id="rId1"/>
            </p:custDataLst>
          </p:nvPr>
        </p:nvSpPr>
        <p:spPr>
          <a:xfrm>
            <a:off x="4193540" y="4546600"/>
            <a:ext cx="2978785" cy="50419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417F54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自主向患侧翻身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1" name="图片 111" descr="c55bbb059306b1712d72bc5bad3cb4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380" y="1241425"/>
            <a:ext cx="3837305" cy="2999740"/>
          </a:xfrm>
          <a:prstGeom prst="rect">
            <a:avLst/>
          </a:prstGeom>
          <a:ln>
            <a:solidFill>
              <a:srgbClr val="9E3537"/>
            </a:solidFill>
          </a:ln>
        </p:spPr>
      </p:pic>
      <p:pic>
        <p:nvPicPr>
          <p:cNvPr id="112" name="图片 112" descr="9aaeeed418f30d00fbfdbf6762ae5f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9365" y="1241425"/>
            <a:ext cx="3884295" cy="2966720"/>
          </a:xfrm>
          <a:prstGeom prst="rect">
            <a:avLst/>
          </a:prstGeom>
          <a:ln>
            <a:solidFill>
              <a:srgbClr val="9E3537"/>
            </a:solidFill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/>
          <p:cNvSpPr/>
          <p:nvPr>
            <p:custDataLst>
              <p:tags r:id="rId1"/>
            </p:custDataLst>
          </p:nvPr>
        </p:nvSpPr>
        <p:spPr>
          <a:xfrm>
            <a:off x="1581785" y="2543175"/>
            <a:ext cx="2134235" cy="50419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417F54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安全第一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矩形: 圆角 12"/>
          <p:cNvSpPr/>
          <p:nvPr>
            <p:custDataLst>
              <p:tags r:id="rId2"/>
            </p:custDataLst>
          </p:nvPr>
        </p:nvSpPr>
        <p:spPr>
          <a:xfrm>
            <a:off x="9356090" y="2543175"/>
            <a:ext cx="2134235" cy="50419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417F54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个性化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9" name="组合 28"/>
          <p:cNvGrpSpPr/>
          <p:nvPr>
            <p:custDataLst>
              <p:tags r:id="rId3"/>
            </p:custDataLst>
          </p:nvPr>
        </p:nvGrpSpPr>
        <p:grpSpPr>
          <a:xfrm>
            <a:off x="4953000" y="1948180"/>
            <a:ext cx="3165475" cy="3244850"/>
            <a:chOff x="4295862" y="1662108"/>
            <a:chExt cx="3564389" cy="4043512"/>
          </a:xfrm>
        </p:grpSpPr>
        <p:sp>
          <p:nvSpPr>
            <p:cNvPr id="21" name="任意多边形: 形状 20"/>
            <p:cNvSpPr/>
            <p:nvPr>
              <p:custDataLst>
                <p:tags r:id="rId4"/>
              </p:custDataLst>
            </p:nvPr>
          </p:nvSpPr>
          <p:spPr>
            <a:xfrm>
              <a:off x="4295862" y="2141231"/>
              <a:ext cx="3564389" cy="3564389"/>
            </a:xfrm>
            <a:custGeom>
              <a:avLst/>
              <a:gdLst>
                <a:gd name="connsiteX0" fmla="*/ 1922219 w 3844438"/>
                <a:gd name="connsiteY0" fmla="*/ 0 h 3844438"/>
                <a:gd name="connsiteX1" fmla="*/ 3844438 w 3844438"/>
                <a:gd name="connsiteY1" fmla="*/ 1922219 h 3844438"/>
                <a:gd name="connsiteX2" fmla="*/ 1922219 w 3844438"/>
                <a:gd name="connsiteY2" fmla="*/ 3844438 h 3844438"/>
                <a:gd name="connsiteX3" fmla="*/ 0 w 3844438"/>
                <a:gd name="connsiteY3" fmla="*/ 1922219 h 3844438"/>
                <a:gd name="connsiteX4" fmla="*/ 1922219 w 3844438"/>
                <a:gd name="connsiteY4" fmla="*/ 0 h 384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4438" h="3844438">
                  <a:moveTo>
                    <a:pt x="1922219" y="0"/>
                  </a:moveTo>
                  <a:cubicBezTo>
                    <a:pt x="2983831" y="0"/>
                    <a:pt x="3844438" y="860607"/>
                    <a:pt x="3844438" y="1922219"/>
                  </a:cubicBezTo>
                  <a:cubicBezTo>
                    <a:pt x="3844438" y="2983831"/>
                    <a:pt x="2983831" y="3844438"/>
                    <a:pt x="1922219" y="3844438"/>
                  </a:cubicBezTo>
                  <a:cubicBezTo>
                    <a:pt x="860607" y="3844438"/>
                    <a:pt x="0" y="2983831"/>
                    <a:pt x="0" y="1922219"/>
                  </a:cubicBezTo>
                  <a:cubicBezTo>
                    <a:pt x="0" y="860607"/>
                    <a:pt x="860607" y="0"/>
                    <a:pt x="1922219" y="0"/>
                  </a:cubicBezTo>
                  <a:close/>
                </a:path>
              </a:pathLst>
            </a:custGeom>
            <a:solidFill>
              <a:srgbClr val="7FC2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24" name="图片 23" descr="卡通人物&#10;&#10;描述已自动生成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5348" y="1662108"/>
              <a:ext cx="3445416" cy="3690256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407533" y="562624"/>
            <a:ext cx="4395051" cy="576000"/>
            <a:chOff x="349477" y="620680"/>
            <a:chExt cx="439505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7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37388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老年人翻身训练的原则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" name="矩形: 圆角 10"/>
          <p:cNvSpPr/>
          <p:nvPr>
            <p:custDataLst>
              <p:tags r:id="rId7"/>
            </p:custDataLst>
          </p:nvPr>
        </p:nvSpPr>
        <p:spPr>
          <a:xfrm>
            <a:off x="9356725" y="4694555"/>
            <a:ext cx="2133600" cy="50419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417F54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鼓励与引导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: 圆角 10"/>
          <p:cNvSpPr/>
          <p:nvPr>
            <p:custDataLst>
              <p:tags r:id="rId8"/>
            </p:custDataLst>
          </p:nvPr>
        </p:nvSpPr>
        <p:spPr>
          <a:xfrm>
            <a:off x="1584325" y="4694555"/>
            <a:ext cx="2130425" cy="50419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417F54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循序渐进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: 圆角 16"/>
          <p:cNvSpPr/>
          <p:nvPr>
            <p:custDataLst>
              <p:tags r:id="rId9"/>
            </p:custDataLst>
          </p:nvPr>
        </p:nvSpPr>
        <p:spPr>
          <a:xfrm>
            <a:off x="1584325" y="3047365"/>
            <a:ext cx="2131060" cy="50419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9E3537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首要原则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: 圆角 10"/>
          <p:cNvSpPr/>
          <p:nvPr>
            <p:custDataLst>
              <p:tags r:id="rId10"/>
            </p:custDataLst>
          </p:nvPr>
        </p:nvSpPr>
        <p:spPr>
          <a:xfrm>
            <a:off x="5005705" y="5488305"/>
            <a:ext cx="2978785" cy="504190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417F54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持续监测与评估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: 圆角 16"/>
          <p:cNvSpPr/>
          <p:nvPr>
            <p:custDataLst>
              <p:tags r:id="rId11"/>
            </p:custDataLst>
          </p:nvPr>
        </p:nvSpPr>
        <p:spPr>
          <a:xfrm>
            <a:off x="1584325" y="5193030"/>
            <a:ext cx="2131060" cy="50419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9E3537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确保效果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: 圆角 16"/>
          <p:cNvSpPr/>
          <p:nvPr>
            <p:custDataLst>
              <p:tags r:id="rId12"/>
            </p:custDataLst>
          </p:nvPr>
        </p:nvSpPr>
        <p:spPr>
          <a:xfrm>
            <a:off x="9356090" y="3047365"/>
            <a:ext cx="2131060" cy="50419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9E3537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不可忽视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矩形: 圆角 16"/>
          <p:cNvSpPr/>
          <p:nvPr>
            <p:custDataLst>
              <p:tags r:id="rId13"/>
            </p:custDataLst>
          </p:nvPr>
        </p:nvSpPr>
        <p:spPr>
          <a:xfrm>
            <a:off x="9187815" y="5198745"/>
            <a:ext cx="2487295" cy="50419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9E3537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了解感受与需求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矩形: 圆角 16"/>
          <p:cNvSpPr/>
          <p:nvPr>
            <p:custDataLst>
              <p:tags r:id="rId14"/>
            </p:custDataLst>
          </p:nvPr>
        </p:nvSpPr>
        <p:spPr>
          <a:xfrm>
            <a:off x="5429250" y="5992495"/>
            <a:ext cx="2131060" cy="50419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 w="12700" cap="flat" cmpd="sng" algn="ctr">
            <a:noFill/>
            <a:prstDash val="solid"/>
            <a:miter lim="800000"/>
          </a:ln>
          <a:effectLst>
            <a:outerShdw blurRad="127000" dist="127000" dir="2700000" algn="t" rotWithShape="0">
              <a:srgbClr val="9E3537">
                <a:alpha val="20000"/>
              </a:srgbClr>
            </a:outerShdw>
          </a:effectLst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重要手段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7533" y="562624"/>
            <a:ext cx="5106251" cy="576000"/>
            <a:chOff x="349477" y="620680"/>
            <a:chExt cx="510625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8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4450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老年人翻身训练的注意事项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33" name="图片 32" descr="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00458" y="2308240"/>
            <a:ext cx="1486762" cy="447707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83474" y="2178914"/>
            <a:ext cx="288270" cy="706360"/>
          </a:xfrm>
          <a:prstGeom prst="rect">
            <a:avLst/>
          </a:prstGeom>
        </p:spPr>
      </p:pic>
      <p:pic>
        <p:nvPicPr>
          <p:cNvPr id="35" name="图片 34" descr="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89251" y="2308734"/>
            <a:ext cx="1082493" cy="447213"/>
          </a:xfrm>
          <a:prstGeom prst="rect">
            <a:avLst/>
          </a:prstGeom>
        </p:spPr>
      </p:pic>
      <p:sp>
        <p:nvSpPr>
          <p:cNvPr id="36" name="椭圆 35"/>
          <p:cNvSpPr/>
          <p:nvPr>
            <p:custDataLst>
              <p:tags r:id="rId10"/>
            </p:custDataLst>
          </p:nvPr>
        </p:nvSpPr>
        <p:spPr>
          <a:xfrm>
            <a:off x="5632223" y="2252462"/>
            <a:ext cx="548897" cy="548897"/>
          </a:xfrm>
          <a:prstGeom prst="ellipse">
            <a:avLst/>
          </a:prstGeom>
          <a:solidFill>
            <a:schemeClr val="bg1"/>
          </a:solidFill>
          <a:ln w="28575">
            <a:solidFill>
              <a:srgbClr val="417F54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3" name="图片 52" descr="343538343130363b343538383237353bd3c3bba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21073" y="2327985"/>
            <a:ext cx="370703" cy="370703"/>
          </a:xfrm>
          <a:prstGeom prst="rect">
            <a:avLst/>
          </a:prstGeom>
        </p:spPr>
      </p:pic>
      <p:pic>
        <p:nvPicPr>
          <p:cNvPr id="37" name="图片 36" descr="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486607" y="3088642"/>
            <a:ext cx="1486762" cy="447707"/>
          </a:xfrm>
          <a:prstGeom prst="rect">
            <a:avLst/>
          </a:prstGeom>
        </p:spPr>
      </p:pic>
      <p:pic>
        <p:nvPicPr>
          <p:cNvPr id="38" name="图片 37" descr="9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069623" y="2959316"/>
            <a:ext cx="288270" cy="706360"/>
          </a:xfrm>
          <a:prstGeom prst="rect">
            <a:avLst/>
          </a:prstGeom>
        </p:spPr>
      </p:pic>
      <p:pic>
        <p:nvPicPr>
          <p:cNvPr id="39" name="图片 38" descr="10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275400" y="3089136"/>
            <a:ext cx="1082493" cy="447213"/>
          </a:xfrm>
          <a:prstGeom prst="rect">
            <a:avLst/>
          </a:prstGeom>
        </p:spPr>
      </p:pic>
      <p:sp>
        <p:nvSpPr>
          <p:cNvPr id="40" name="椭圆 39"/>
          <p:cNvSpPr/>
          <p:nvPr>
            <p:custDataLst>
              <p:tags r:id="rId23"/>
            </p:custDataLst>
          </p:nvPr>
        </p:nvSpPr>
        <p:spPr>
          <a:xfrm>
            <a:off x="5118372" y="3032864"/>
            <a:ext cx="548897" cy="5488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56CA95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4" name="图片 53" descr="343538343130363b343538383238363bd7c9d1af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5207222" y="3124182"/>
            <a:ext cx="370703" cy="370703"/>
          </a:xfrm>
          <a:prstGeom prst="rect">
            <a:avLst/>
          </a:prstGeom>
        </p:spPr>
      </p:pic>
      <p:pic>
        <p:nvPicPr>
          <p:cNvPr id="12" name="图片 11" descr="11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514309" y="1527839"/>
            <a:ext cx="1486762" cy="447707"/>
          </a:xfrm>
          <a:prstGeom prst="rect">
            <a:avLst/>
          </a:prstGeom>
        </p:spPr>
      </p:pic>
      <p:pic>
        <p:nvPicPr>
          <p:cNvPr id="13" name="图片 12" descr="9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097325" y="1398512"/>
            <a:ext cx="288270" cy="706360"/>
          </a:xfrm>
          <a:prstGeom prst="rect">
            <a:avLst/>
          </a:prstGeom>
        </p:spPr>
      </p:pic>
      <p:pic>
        <p:nvPicPr>
          <p:cNvPr id="14" name="图片 13" descr="10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7303102" y="1528332"/>
            <a:ext cx="1082493" cy="447213"/>
          </a:xfrm>
          <a:prstGeom prst="rect">
            <a:avLst/>
          </a:prstGeom>
        </p:spPr>
      </p:pic>
      <p:sp>
        <p:nvSpPr>
          <p:cNvPr id="27" name="椭圆 26"/>
          <p:cNvSpPr/>
          <p:nvPr>
            <p:custDataLst>
              <p:tags r:id="rId35"/>
            </p:custDataLst>
          </p:nvPr>
        </p:nvSpPr>
        <p:spPr>
          <a:xfrm>
            <a:off x="6146074" y="1472060"/>
            <a:ext cx="548897" cy="548897"/>
          </a:xfrm>
          <a:prstGeom prst="ellipse">
            <a:avLst/>
          </a:prstGeom>
          <a:solidFill>
            <a:schemeClr val="bg1"/>
          </a:solidFill>
          <a:ln w="28575">
            <a:solidFill>
              <a:srgbClr val="9E3537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5" name="图片 54" descr="343538343130363b343538383239383bccabd1f4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234924" y="1557455"/>
            <a:ext cx="370703" cy="370703"/>
          </a:xfrm>
          <a:prstGeom prst="rect">
            <a:avLst/>
          </a:prstGeom>
        </p:spPr>
      </p:pic>
      <p:pic>
        <p:nvPicPr>
          <p:cNvPr id="45" name="图片 44" descr="11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458905" y="4649446"/>
            <a:ext cx="1486762" cy="447707"/>
          </a:xfrm>
          <a:prstGeom prst="rect">
            <a:avLst/>
          </a:prstGeom>
        </p:spPr>
      </p:pic>
      <p:pic>
        <p:nvPicPr>
          <p:cNvPr id="46" name="图片 45" descr="9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041921" y="4520119"/>
            <a:ext cx="288270" cy="706360"/>
          </a:xfrm>
          <a:prstGeom prst="rect">
            <a:avLst/>
          </a:prstGeom>
        </p:spPr>
      </p:pic>
      <p:pic>
        <p:nvPicPr>
          <p:cNvPr id="47" name="图片 46" descr="10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5247698" y="4649940"/>
            <a:ext cx="1082493" cy="447213"/>
          </a:xfrm>
          <a:prstGeom prst="rect">
            <a:avLst/>
          </a:prstGeom>
        </p:spPr>
      </p:pic>
      <p:sp>
        <p:nvSpPr>
          <p:cNvPr id="48" name="椭圆 47"/>
          <p:cNvSpPr/>
          <p:nvPr>
            <p:custDataLst>
              <p:tags r:id="rId47"/>
            </p:custDataLst>
          </p:nvPr>
        </p:nvSpPr>
        <p:spPr>
          <a:xfrm>
            <a:off x="4090670" y="4593668"/>
            <a:ext cx="548897" cy="5488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417F54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7" name="图片 56" descr="343538343130363b343538383334313bb1fdd7b4cdbc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4179520" y="4688441"/>
            <a:ext cx="370703" cy="370703"/>
          </a:xfrm>
          <a:prstGeom prst="rect">
            <a:avLst/>
          </a:prstGeom>
        </p:spPr>
      </p:pic>
      <p:pic>
        <p:nvPicPr>
          <p:cNvPr id="41" name="图片 40" descr="11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972756" y="3869044"/>
            <a:ext cx="1486762" cy="447707"/>
          </a:xfrm>
          <a:prstGeom prst="rect">
            <a:avLst/>
          </a:prstGeom>
        </p:spPr>
      </p:pic>
      <p:pic>
        <p:nvPicPr>
          <p:cNvPr id="42" name="图片 41" descr="9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6555772" y="3739718"/>
            <a:ext cx="288270" cy="706360"/>
          </a:xfrm>
          <a:prstGeom prst="rect">
            <a:avLst/>
          </a:prstGeom>
        </p:spPr>
      </p:pic>
      <p:pic>
        <p:nvPicPr>
          <p:cNvPr id="43" name="图片 42" descr="10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5761549" y="3869538"/>
            <a:ext cx="1082493" cy="447213"/>
          </a:xfrm>
          <a:prstGeom prst="rect">
            <a:avLst/>
          </a:prstGeom>
        </p:spPr>
      </p:pic>
      <p:sp>
        <p:nvSpPr>
          <p:cNvPr id="44" name="椭圆 43"/>
          <p:cNvSpPr/>
          <p:nvPr>
            <p:custDataLst>
              <p:tags r:id="rId60"/>
            </p:custDataLst>
          </p:nvPr>
        </p:nvSpPr>
        <p:spPr>
          <a:xfrm>
            <a:off x="4604521" y="3813266"/>
            <a:ext cx="548897" cy="548897"/>
          </a:xfrm>
          <a:prstGeom prst="ellipse">
            <a:avLst/>
          </a:prstGeom>
          <a:solidFill>
            <a:srgbClr val="FFFFFF"/>
          </a:solidFill>
          <a:ln w="28575">
            <a:solidFill>
              <a:srgbClr val="9E3537"/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8" name="图片 57" descr="343538343130363b343538383238313bcfeac7e9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4693371" y="3901623"/>
            <a:ext cx="370703" cy="370703"/>
          </a:xfrm>
          <a:prstGeom prst="rect">
            <a:avLst/>
          </a:prstGeom>
        </p:spPr>
      </p:pic>
      <p:sp>
        <p:nvSpPr>
          <p:cNvPr id="59" name="文本框 58"/>
          <p:cNvSpPr txBox="1"/>
          <p:nvPr>
            <p:custDataLst>
              <p:tags r:id="rId64"/>
            </p:custDataLst>
          </p:nvPr>
        </p:nvSpPr>
        <p:spPr>
          <a:xfrm>
            <a:off x="8482330" y="1562100"/>
            <a:ext cx="3488690" cy="271780"/>
          </a:xfrm>
          <a:prstGeom prst="rect">
            <a:avLst/>
          </a:prstGeom>
          <a:noFill/>
        </p:spPr>
        <p:txBody>
          <a:bodyPr wrap="square" bIns="0" rtlCol="0"/>
          <a:p>
            <a:pPr>
              <a:lnSpc>
                <a:spcPct val="90000"/>
              </a:lnSpc>
            </a:pPr>
            <a:r>
              <a:rPr lang="zh-CN" altLang="en-US" sz="2000" spc="12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充分了解老年人的身体状况</a:t>
            </a:r>
            <a:endParaRPr lang="zh-CN" altLang="en-US" sz="2000" spc="300">
              <a:solidFill>
                <a:srgbClr val="6096E6">
                  <a:lumMod val="60000"/>
                  <a:lumOff val="40000"/>
                </a:srgb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65"/>
            </p:custDataLst>
          </p:nvPr>
        </p:nvSpPr>
        <p:spPr>
          <a:xfrm>
            <a:off x="8257540" y="2251710"/>
            <a:ext cx="25095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注重训练的个性化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66"/>
            </p:custDataLst>
          </p:nvPr>
        </p:nvSpPr>
        <p:spPr>
          <a:xfrm>
            <a:off x="7774305" y="3028950"/>
            <a:ext cx="31534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注意训练的频率和强度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67"/>
            </p:custDataLst>
          </p:nvPr>
        </p:nvSpPr>
        <p:spPr>
          <a:xfrm>
            <a:off x="7303135" y="3813175"/>
            <a:ext cx="25095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训练过程中注意沟通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68"/>
            </p:custDataLst>
          </p:nvPr>
        </p:nvSpPr>
        <p:spPr>
          <a:xfrm>
            <a:off x="6938645" y="4635500"/>
            <a:ext cx="324739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12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注意训练后的护理和康复</a:t>
            </a:r>
            <a:endParaRPr kumimoji="0" lang="zh-CN" altLang="en-US" sz="20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74182" y="1765633"/>
            <a:ext cx="7204075" cy="3211670"/>
            <a:chOff x="2974182" y="980138"/>
            <a:chExt cx="7204075" cy="3211670"/>
          </a:xfrm>
        </p:grpSpPr>
        <p:sp>
          <p:nvSpPr>
            <p:cNvPr id="10" name="文本框 22" descr="7b0a20202020227461726765744d6f64756c65223a202270726f636573734f6e6c696e65466f6e7473220a7d0a"/>
            <p:cNvSpPr txBox="1"/>
            <p:nvPr/>
          </p:nvSpPr>
          <p:spPr>
            <a:xfrm>
              <a:off x="2974182" y="980138"/>
              <a:ext cx="7204075" cy="1783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baseline="0" noProof="0" dirty="0">
                  <a:ln>
                    <a:noFill/>
                  </a:ln>
                  <a:solidFill>
                    <a:srgbClr val="467959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谢谢观看！</a:t>
              </a:r>
              <a:endParaRPr kumimoji="0" lang="zh-CN" altLang="en-US" sz="88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cs typeface="宋体" panose="02010600030101010101" pitchFamily="2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57642" y="4195955"/>
                <a:ext cx="262187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北京出版社</a:t>
                </a:r>
                <a:endParaRPr kumimoji="0" 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 bwMode="auto">
          <a:xfrm>
            <a:off x="7143115" y="3044825"/>
            <a:ext cx="3114675" cy="768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Tx/>
              <a:buSzTx/>
              <a:buFontTx/>
            </a:pPr>
            <a:r>
              <a:rPr lang="zh-CN" altLang="en-US" sz="4400" dirty="0">
                <a:solidFill>
                  <a:srgbClr val="417F54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良肢位摆放</a:t>
            </a:r>
            <a:endParaRPr lang="zh-CN" altLang="en-US" sz="4400" dirty="0">
              <a:solidFill>
                <a:srgbClr val="417F54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 rot="0">
            <a:off x="7494270" y="1666240"/>
            <a:ext cx="2092960" cy="631190"/>
            <a:chOff x="7348" y="3703"/>
            <a:chExt cx="2742" cy="867"/>
          </a:xfrm>
        </p:grpSpPr>
        <p:sp>
          <p:nvSpPr>
            <p:cNvPr id="7" name="图形 203"/>
            <p:cNvSpPr/>
            <p:nvPr/>
          </p:nvSpPr>
          <p:spPr>
            <a:xfrm>
              <a:off x="7348" y="3703"/>
              <a:ext cx="2742" cy="867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 w="9525" cap="flat">
              <a:noFill/>
              <a:prstDash val="solid"/>
              <a:miter/>
            </a:ln>
            <a:effectLst>
              <a:outerShdw blurRad="127000" dist="127000" dir="5400000" algn="ctr" rotWithShape="0">
                <a:srgbClr val="9E3537">
                  <a:alpha val="15000"/>
                </a:srgbClr>
              </a:outerShdw>
            </a:effectLst>
          </p:spPr>
          <p:txBody>
            <a:bodyPr rtlCol="0" anchor="ctr"/>
            <a:lstStyle/>
            <a:p>
              <a:endParaRPr lang="zh-CN" altLang="en-US">
                <a:solidFill>
                  <a:srgbClr val="D7706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608" y="3766"/>
              <a:ext cx="2119" cy="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第一部分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6210935" y="474345"/>
            <a:ext cx="5306060" cy="5042535"/>
            <a:chOff x="9718" y="848"/>
            <a:chExt cx="8356" cy="7941"/>
          </a:xfrm>
        </p:grpSpPr>
        <p:grpSp>
          <p:nvGrpSpPr>
            <p:cNvPr id="15" name="组合 14"/>
            <p:cNvGrpSpPr/>
            <p:nvPr>
              <p:custDataLst>
                <p:tags r:id="rId2"/>
              </p:custDataLst>
            </p:nvPr>
          </p:nvGrpSpPr>
          <p:grpSpPr>
            <a:xfrm>
              <a:off x="9781" y="6186"/>
              <a:ext cx="8008" cy="1690"/>
              <a:chOff x="9519" y="2418"/>
              <a:chExt cx="8008" cy="1690"/>
            </a:xfrm>
          </p:grpSpPr>
          <p:sp>
            <p:nvSpPr>
              <p:cNvPr id="48" name="圆角矩形 11"/>
              <p:cNvSpPr/>
              <p:nvPr>
                <p:custDataLst>
                  <p:tags r:id="rId3"/>
                </p:custDataLst>
              </p:nvPr>
            </p:nvSpPr>
            <p:spPr>
              <a:xfrm>
                <a:off x="9519" y="2601"/>
                <a:ext cx="740" cy="47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7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49" name="圆角矩形 13"/>
              <p:cNvSpPr/>
              <p:nvPr>
                <p:custDataLst>
                  <p:tags r:id="rId4"/>
                </p:custDataLst>
              </p:nvPr>
            </p:nvSpPr>
            <p:spPr>
              <a:xfrm>
                <a:off x="10606" y="2432"/>
                <a:ext cx="6921" cy="64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0000"/>
                </a:schemeClr>
              </a:solidFill>
              <a:ln w="12700">
                <a:solidFill>
                  <a:srgbClr val="417F54">
                    <a:alpha val="50000"/>
                  </a:srgb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60" tIns="60980" rIns="121960" bIns="6098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defRPr/>
                </a:pPr>
                <a:endParaRPr lang="zh-CN" altLang="en-US" sz="24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50" name="文本框 14"/>
              <p:cNvSpPr txBox="1"/>
              <p:nvPr>
                <p:custDataLst>
                  <p:tags r:id="rId5"/>
                </p:custDataLst>
              </p:nvPr>
            </p:nvSpPr>
            <p:spPr bwMode="auto">
              <a:xfrm>
                <a:off x="10544" y="2418"/>
                <a:ext cx="6627" cy="6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良肢位摆放标准</a:t>
                </a:r>
                <a:endParaRPr lang="zh-CN" altLang="en-US" sz="2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51" name="圆角矩形 15"/>
              <p:cNvSpPr/>
              <p:nvPr>
                <p:custDataLst>
                  <p:tags r:id="rId6"/>
                </p:custDataLst>
              </p:nvPr>
            </p:nvSpPr>
            <p:spPr>
              <a:xfrm>
                <a:off x="9519" y="3475"/>
                <a:ext cx="740" cy="498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grpSp>
            <p:nvGrpSpPr>
              <p:cNvPr id="14" name="组合 13"/>
              <p:cNvGrpSpPr/>
              <p:nvPr>
                <p:custDataLst>
                  <p:tags r:id="rId7"/>
                </p:custDataLst>
              </p:nvPr>
            </p:nvGrpSpPr>
            <p:grpSpPr>
              <a:xfrm>
                <a:off x="10606" y="3383"/>
                <a:ext cx="6921" cy="725"/>
                <a:chOff x="10606" y="4053"/>
                <a:chExt cx="6921" cy="725"/>
              </a:xfrm>
            </p:grpSpPr>
            <p:sp>
              <p:nvSpPr>
                <p:cNvPr id="52" name="圆角矩形 16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0606" y="4053"/>
                  <a:ext cx="6921" cy="65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90000"/>
                  </a:schemeClr>
                </a:solidFill>
                <a:ln w="12700">
                  <a:solidFill>
                    <a:srgbClr val="417F54">
                      <a:alpha val="50000"/>
                    </a:srgb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1960" tIns="60980" rIns="121960" bIns="6098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defRPr/>
                  </a:pPr>
                  <a:endPara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53" name="文本框 17"/>
                <p:cNvSpPr txBox="1"/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10606" y="4053"/>
                  <a:ext cx="5732" cy="72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l">
                    <a:buClrTx/>
                    <a:buSzTx/>
                    <a:buFontTx/>
                  </a:pPr>
                  <a:r>
                    <a:rPr lang="zh-CN" altLang="en-US" sz="2400" dirty="0">
                      <a:solidFill>
                        <a:srgbClr val="417F54"/>
                      </a:solidFill>
                      <a:uFillTx/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2" charset="-122"/>
                      <a:sym typeface="+mn-ea"/>
                    </a:rPr>
                    <a:t>良肢位摆放的基本原则</a:t>
                  </a:r>
                  <a:endParaRPr lang="zh-CN" altLang="en-US" sz="2400" dirty="0">
                    <a:solidFill>
                      <a:srgbClr val="417F54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endParaRPr>
                </a:p>
              </p:txBody>
            </p:sp>
          </p:grpSp>
        </p:grpSp>
        <p:grpSp>
          <p:nvGrpSpPr>
            <p:cNvPr id="18" name="组合 17"/>
            <p:cNvGrpSpPr/>
            <p:nvPr>
              <p:custDataLst>
                <p:tags r:id="rId10"/>
              </p:custDataLst>
            </p:nvPr>
          </p:nvGrpSpPr>
          <p:grpSpPr>
            <a:xfrm>
              <a:off x="9781" y="4416"/>
              <a:ext cx="8008" cy="1669"/>
              <a:chOff x="9519" y="2432"/>
              <a:chExt cx="8008" cy="1669"/>
            </a:xfrm>
          </p:grpSpPr>
          <p:sp>
            <p:nvSpPr>
              <p:cNvPr id="19" name="圆角矩形 11"/>
              <p:cNvSpPr/>
              <p:nvPr>
                <p:custDataLst>
                  <p:tags r:id="rId11"/>
                </p:custDataLst>
              </p:nvPr>
            </p:nvSpPr>
            <p:spPr>
              <a:xfrm>
                <a:off x="9519" y="2601"/>
                <a:ext cx="740" cy="47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0" name="圆角矩形 13"/>
              <p:cNvSpPr/>
              <p:nvPr>
                <p:custDataLst>
                  <p:tags r:id="rId12"/>
                </p:custDataLst>
              </p:nvPr>
            </p:nvSpPr>
            <p:spPr>
              <a:xfrm>
                <a:off x="10606" y="2432"/>
                <a:ext cx="6921" cy="64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0000"/>
                </a:schemeClr>
              </a:solidFill>
              <a:ln w="12700">
                <a:solidFill>
                  <a:srgbClr val="417F54">
                    <a:alpha val="50000"/>
                  </a:srgb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60" tIns="60980" rIns="121960" bIns="6098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defRPr/>
                </a:pPr>
                <a:endParaRPr lang="zh-CN" altLang="en-US" sz="24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21" name="文本框 14"/>
              <p:cNvSpPr txBox="1"/>
              <p:nvPr>
                <p:custDataLst>
                  <p:tags r:id="rId13"/>
                </p:custDataLst>
              </p:nvPr>
            </p:nvSpPr>
            <p:spPr bwMode="auto">
              <a:xfrm>
                <a:off x="10606" y="2460"/>
                <a:ext cx="6728" cy="6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老年人良肢位摆放的目的</a:t>
                </a:r>
                <a:endParaRPr lang="zh-CN" altLang="en-US" sz="2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2" name="圆角矩形 15"/>
              <p:cNvSpPr/>
              <p:nvPr>
                <p:custDataLst>
                  <p:tags r:id="rId14"/>
                </p:custDataLst>
              </p:nvPr>
            </p:nvSpPr>
            <p:spPr>
              <a:xfrm>
                <a:off x="9519" y="3475"/>
                <a:ext cx="740" cy="498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grpSp>
            <p:nvGrpSpPr>
              <p:cNvPr id="23" name="组合 22"/>
              <p:cNvGrpSpPr/>
              <p:nvPr>
                <p:custDataLst>
                  <p:tags r:id="rId15"/>
                </p:custDataLst>
              </p:nvPr>
            </p:nvGrpSpPr>
            <p:grpSpPr>
              <a:xfrm>
                <a:off x="10606" y="3376"/>
                <a:ext cx="6921" cy="725"/>
                <a:chOff x="10606" y="4046"/>
                <a:chExt cx="6921" cy="725"/>
              </a:xfrm>
            </p:grpSpPr>
            <p:sp>
              <p:nvSpPr>
                <p:cNvPr id="24" name="圆角矩形 16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0606" y="4053"/>
                  <a:ext cx="6921" cy="65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90000"/>
                  </a:schemeClr>
                </a:solidFill>
                <a:ln w="12700">
                  <a:solidFill>
                    <a:srgbClr val="417F54">
                      <a:alpha val="50000"/>
                    </a:srgb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1960" tIns="60980" rIns="121960" bIns="6098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defRPr/>
                  </a:pPr>
                  <a:endPara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25" name="文本框 17"/>
                <p:cNvSpPr txBox="1"/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10606" y="4046"/>
                  <a:ext cx="5541" cy="72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l">
                    <a:buClrTx/>
                    <a:buSzTx/>
                    <a:buFontTx/>
                  </a:pPr>
                  <a:r>
                    <a:rPr lang="zh-CN" altLang="en-US" sz="2400" dirty="0">
                      <a:solidFill>
                        <a:srgbClr val="417F54"/>
                      </a:solidFill>
                      <a:uFillTx/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2" charset="-122"/>
                      <a:sym typeface="+mn-ea"/>
                    </a:rPr>
                    <a:t>良肢位摆放的准备工作</a:t>
                  </a:r>
                  <a:endParaRPr lang="zh-CN" altLang="en-US" sz="2400" dirty="0">
                    <a:solidFill>
                      <a:srgbClr val="417F54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endParaRPr>
                </a:p>
              </p:txBody>
            </p:sp>
          </p:grpSp>
        </p:grpSp>
        <p:grpSp>
          <p:nvGrpSpPr>
            <p:cNvPr id="26" name="组合 25"/>
            <p:cNvGrpSpPr/>
            <p:nvPr>
              <p:custDataLst>
                <p:tags r:id="rId18"/>
              </p:custDataLst>
            </p:nvPr>
          </p:nvGrpSpPr>
          <p:grpSpPr>
            <a:xfrm>
              <a:off x="9719" y="2632"/>
              <a:ext cx="8008" cy="1643"/>
              <a:chOff x="9519" y="2432"/>
              <a:chExt cx="8008" cy="1643"/>
            </a:xfrm>
          </p:grpSpPr>
          <p:sp>
            <p:nvSpPr>
              <p:cNvPr id="27" name="圆角矩形 11"/>
              <p:cNvSpPr/>
              <p:nvPr>
                <p:custDataLst>
                  <p:tags r:id="rId19"/>
                </p:custDataLst>
              </p:nvPr>
            </p:nvSpPr>
            <p:spPr>
              <a:xfrm>
                <a:off x="9519" y="2601"/>
                <a:ext cx="740" cy="47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8" name="圆角矩形 13"/>
              <p:cNvSpPr/>
              <p:nvPr>
                <p:custDataLst>
                  <p:tags r:id="rId20"/>
                </p:custDataLst>
              </p:nvPr>
            </p:nvSpPr>
            <p:spPr>
              <a:xfrm>
                <a:off x="10606" y="2432"/>
                <a:ext cx="6921" cy="64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0000"/>
                </a:schemeClr>
              </a:solidFill>
              <a:ln w="12700">
                <a:solidFill>
                  <a:srgbClr val="417F54">
                    <a:alpha val="50000"/>
                  </a:srgb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60" tIns="60980" rIns="121960" bIns="6098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defRPr/>
                </a:pPr>
                <a:endParaRPr lang="zh-CN" altLang="en-US" sz="24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29" name="文本框 14"/>
              <p:cNvSpPr txBox="1"/>
              <p:nvPr>
                <p:custDataLst>
                  <p:tags r:id="rId21"/>
                </p:custDataLst>
              </p:nvPr>
            </p:nvSpPr>
            <p:spPr bwMode="auto">
              <a:xfrm>
                <a:off x="10668" y="2454"/>
                <a:ext cx="6628" cy="6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影响老年人良肢位摆放的因素</a:t>
                </a:r>
                <a:endParaRPr lang="zh-CN" altLang="en-US" sz="2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0" name="圆角矩形 15"/>
              <p:cNvSpPr/>
              <p:nvPr>
                <p:custDataLst>
                  <p:tags r:id="rId22"/>
                </p:custDataLst>
              </p:nvPr>
            </p:nvSpPr>
            <p:spPr>
              <a:xfrm>
                <a:off x="9519" y="3475"/>
                <a:ext cx="740" cy="498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grpSp>
            <p:nvGrpSpPr>
              <p:cNvPr id="31" name="组合 30"/>
              <p:cNvGrpSpPr/>
              <p:nvPr>
                <p:custDataLst>
                  <p:tags r:id="rId23"/>
                </p:custDataLst>
              </p:nvPr>
            </p:nvGrpSpPr>
            <p:grpSpPr>
              <a:xfrm>
                <a:off x="10606" y="3350"/>
                <a:ext cx="6921" cy="725"/>
                <a:chOff x="10606" y="4020"/>
                <a:chExt cx="6921" cy="725"/>
              </a:xfrm>
            </p:grpSpPr>
            <p:sp>
              <p:nvSpPr>
                <p:cNvPr id="32" name="圆角矩形 16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10606" y="4053"/>
                  <a:ext cx="6921" cy="65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90000"/>
                  </a:schemeClr>
                </a:solidFill>
                <a:ln w="12700">
                  <a:solidFill>
                    <a:srgbClr val="417F54">
                      <a:alpha val="50000"/>
                    </a:srgb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1960" tIns="60980" rIns="121960" bIns="6098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defRPr/>
                  </a:pPr>
                  <a:endPara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33" name="文本框 17"/>
                <p:cNvSpPr txBox="1"/>
                <p:nvPr>
                  <p:custDataLst>
                    <p:tags r:id="rId25"/>
                  </p:custDataLst>
                </p:nvPr>
              </p:nvSpPr>
              <p:spPr bwMode="auto">
                <a:xfrm>
                  <a:off x="10668" y="4020"/>
                  <a:ext cx="6118" cy="72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l">
                    <a:buClrTx/>
                    <a:buSzTx/>
                    <a:buFontTx/>
                  </a:pPr>
                  <a:r>
                    <a:rPr lang="zh-CN" altLang="en-US" sz="2400" dirty="0">
                      <a:solidFill>
                        <a:srgbClr val="417F54"/>
                      </a:solidFill>
                      <a:uFillTx/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2" charset="-122"/>
                      <a:sym typeface="+mn-ea"/>
                    </a:rPr>
                    <a:t>良肢位摆放辅助工具的选择</a:t>
                  </a:r>
                  <a:endParaRPr lang="zh-CN" altLang="en-US" sz="2400" dirty="0">
                    <a:solidFill>
                      <a:srgbClr val="417F54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endParaRPr>
                </a:p>
              </p:txBody>
            </p:sp>
          </p:grpSp>
        </p:grpSp>
        <p:grpSp>
          <p:nvGrpSpPr>
            <p:cNvPr id="34" name="组合 33"/>
            <p:cNvGrpSpPr/>
            <p:nvPr>
              <p:custDataLst>
                <p:tags r:id="rId26"/>
              </p:custDataLst>
            </p:nvPr>
          </p:nvGrpSpPr>
          <p:grpSpPr>
            <a:xfrm>
              <a:off x="9718" y="848"/>
              <a:ext cx="8008" cy="1714"/>
              <a:chOff x="9519" y="2425"/>
              <a:chExt cx="8008" cy="1714"/>
            </a:xfrm>
          </p:grpSpPr>
          <p:sp>
            <p:nvSpPr>
              <p:cNvPr id="35" name="圆角矩形 11"/>
              <p:cNvSpPr/>
              <p:nvPr>
                <p:custDataLst>
                  <p:tags r:id="rId27"/>
                </p:custDataLst>
              </p:nvPr>
            </p:nvSpPr>
            <p:spPr>
              <a:xfrm>
                <a:off x="9519" y="2601"/>
                <a:ext cx="740" cy="47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6" name="圆角矩形 13"/>
              <p:cNvSpPr/>
              <p:nvPr>
                <p:custDataLst>
                  <p:tags r:id="rId28"/>
                </p:custDataLst>
              </p:nvPr>
            </p:nvSpPr>
            <p:spPr>
              <a:xfrm>
                <a:off x="10606" y="2432"/>
                <a:ext cx="6921" cy="64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0000"/>
                </a:schemeClr>
              </a:solidFill>
              <a:ln w="12700">
                <a:solidFill>
                  <a:srgbClr val="417F54">
                    <a:alpha val="50000"/>
                  </a:srgb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60" tIns="60980" rIns="121960" bIns="6098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defRPr/>
                </a:pPr>
                <a:endParaRPr lang="zh-CN" altLang="en-US" sz="24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37" name="文本框 14"/>
              <p:cNvSpPr txBox="1"/>
              <p:nvPr>
                <p:custDataLst>
                  <p:tags r:id="rId29"/>
                </p:custDataLst>
              </p:nvPr>
            </p:nvSpPr>
            <p:spPr bwMode="auto">
              <a:xfrm>
                <a:off x="10607" y="2425"/>
                <a:ext cx="6729" cy="6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良肢位摆放相关解剖生理</a:t>
                </a:r>
                <a:endParaRPr lang="zh-CN" altLang="en-US" sz="2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38" name="圆角矩形 15"/>
              <p:cNvSpPr/>
              <p:nvPr>
                <p:custDataLst>
                  <p:tags r:id="rId30"/>
                </p:custDataLst>
              </p:nvPr>
            </p:nvSpPr>
            <p:spPr>
              <a:xfrm>
                <a:off x="9519" y="3475"/>
                <a:ext cx="740" cy="498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grpSp>
            <p:nvGrpSpPr>
              <p:cNvPr id="39" name="组合 38"/>
              <p:cNvGrpSpPr/>
              <p:nvPr>
                <p:custDataLst>
                  <p:tags r:id="rId31"/>
                </p:custDataLst>
              </p:nvPr>
            </p:nvGrpSpPr>
            <p:grpSpPr>
              <a:xfrm>
                <a:off x="10606" y="3383"/>
                <a:ext cx="6921" cy="756"/>
                <a:chOff x="10606" y="4053"/>
                <a:chExt cx="6921" cy="756"/>
              </a:xfrm>
            </p:grpSpPr>
            <p:sp>
              <p:nvSpPr>
                <p:cNvPr id="40" name="圆角矩形 16"/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10606" y="4053"/>
                  <a:ext cx="6921" cy="65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alpha val="90000"/>
                  </a:schemeClr>
                </a:solidFill>
                <a:ln w="12700">
                  <a:solidFill>
                    <a:srgbClr val="417F54">
                      <a:alpha val="50000"/>
                    </a:srgb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21960" tIns="60980" rIns="121960" bIns="6098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>
                    <a:defRPr/>
                  </a:pPr>
                  <a:endPara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41" name="文本框 17"/>
                <p:cNvSpPr txBox="1"/>
                <p:nvPr>
                  <p:custDataLst>
                    <p:tags r:id="rId33"/>
                  </p:custDataLst>
                </p:nvPr>
              </p:nvSpPr>
              <p:spPr bwMode="auto">
                <a:xfrm>
                  <a:off x="10607" y="4084"/>
                  <a:ext cx="5246" cy="72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l">
                    <a:buClrTx/>
                    <a:buSzTx/>
                    <a:buFontTx/>
                  </a:pPr>
                  <a:r>
                    <a:rPr lang="zh-CN" altLang="en-US" sz="2400" dirty="0">
                      <a:solidFill>
                        <a:srgbClr val="417F54"/>
                      </a:solidFill>
                      <a:uFillTx/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2" charset="-122"/>
                      <a:sym typeface="+mn-ea"/>
                    </a:rPr>
                    <a:t>良肢位摆放的重要性</a:t>
                  </a:r>
                  <a:endParaRPr lang="zh-CN" altLang="en-US" sz="2400" dirty="0">
                    <a:solidFill>
                      <a:srgbClr val="417F54"/>
                    </a:solidFill>
                    <a:effectLst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>
              <p:custDataLst>
                <p:tags r:id="rId34"/>
              </p:custDataLst>
            </p:nvPr>
          </p:nvGrpSpPr>
          <p:grpSpPr>
            <a:xfrm>
              <a:off x="9781" y="8062"/>
              <a:ext cx="8293" cy="727"/>
              <a:chOff x="9519" y="2346"/>
              <a:chExt cx="8293" cy="727"/>
            </a:xfrm>
          </p:grpSpPr>
          <p:sp>
            <p:nvSpPr>
              <p:cNvPr id="43" name="圆角矩形 11"/>
              <p:cNvSpPr/>
              <p:nvPr>
                <p:custDataLst>
                  <p:tags r:id="rId35"/>
                </p:custDataLst>
              </p:nvPr>
            </p:nvSpPr>
            <p:spPr>
              <a:xfrm>
                <a:off x="9519" y="2601"/>
                <a:ext cx="740" cy="47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9</a:t>
                </a:r>
                <a:endPara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44" name="圆角矩形 13"/>
              <p:cNvSpPr/>
              <p:nvPr>
                <p:custDataLst>
                  <p:tags r:id="rId36"/>
                </p:custDataLst>
              </p:nvPr>
            </p:nvSpPr>
            <p:spPr>
              <a:xfrm>
                <a:off x="10606" y="2432"/>
                <a:ext cx="6921" cy="64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alpha val="90000"/>
                </a:schemeClr>
              </a:solidFill>
              <a:ln w="12700">
                <a:solidFill>
                  <a:srgbClr val="417F54">
                    <a:alpha val="50000"/>
                  </a:srgb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960" tIns="60980" rIns="121960" bIns="6098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defRPr/>
                </a:pPr>
                <a:endParaRPr lang="zh-CN" altLang="en-US" sz="24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  <p:sp>
            <p:nvSpPr>
              <p:cNvPr id="45" name="文本框 14"/>
              <p:cNvSpPr txBox="1"/>
              <p:nvPr>
                <p:custDataLst>
                  <p:tags r:id="rId37"/>
                </p:custDataLst>
              </p:nvPr>
            </p:nvSpPr>
            <p:spPr bwMode="auto">
              <a:xfrm>
                <a:off x="10543" y="2346"/>
                <a:ext cx="7269" cy="6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l">
                  <a:buClrTx/>
                  <a:buSzTx/>
                  <a:buFontTx/>
                </a:pPr>
                <a:r>
                  <a:rPr lang="zh-CN" altLang="en-US" sz="2400" dirty="0">
                    <a:solidFill>
                      <a:srgbClr val="417F54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良肢位摆放实际应用与注意事项</a:t>
                </a:r>
                <a:endParaRPr lang="zh-CN" altLang="en-US" sz="2400" dirty="0">
                  <a:solidFill>
                    <a:srgbClr val="417F54"/>
                  </a:solidFill>
                  <a:effectLst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716280" y="1702435"/>
            <a:ext cx="3607435" cy="4029710"/>
            <a:chOff x="4295862" y="1662108"/>
            <a:chExt cx="3564389" cy="4043512"/>
          </a:xfrm>
        </p:grpSpPr>
        <p:sp>
          <p:nvSpPr>
            <p:cNvPr id="21" name="任意多边形: 形状 20"/>
            <p:cNvSpPr/>
            <p:nvPr>
              <p:custDataLst>
                <p:tags r:id="rId2"/>
              </p:custDataLst>
            </p:nvPr>
          </p:nvSpPr>
          <p:spPr>
            <a:xfrm>
              <a:off x="4295862" y="2141231"/>
              <a:ext cx="3564389" cy="3564389"/>
            </a:xfrm>
            <a:custGeom>
              <a:avLst/>
              <a:gdLst>
                <a:gd name="connsiteX0" fmla="*/ 1922219 w 3844438"/>
                <a:gd name="connsiteY0" fmla="*/ 0 h 3844438"/>
                <a:gd name="connsiteX1" fmla="*/ 3844438 w 3844438"/>
                <a:gd name="connsiteY1" fmla="*/ 1922219 h 3844438"/>
                <a:gd name="connsiteX2" fmla="*/ 1922219 w 3844438"/>
                <a:gd name="connsiteY2" fmla="*/ 3844438 h 3844438"/>
                <a:gd name="connsiteX3" fmla="*/ 0 w 3844438"/>
                <a:gd name="connsiteY3" fmla="*/ 1922219 h 3844438"/>
                <a:gd name="connsiteX4" fmla="*/ 1922219 w 3844438"/>
                <a:gd name="connsiteY4" fmla="*/ 0 h 384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4438" h="3844438">
                  <a:moveTo>
                    <a:pt x="1922219" y="0"/>
                  </a:moveTo>
                  <a:cubicBezTo>
                    <a:pt x="2983831" y="0"/>
                    <a:pt x="3844438" y="860607"/>
                    <a:pt x="3844438" y="1922219"/>
                  </a:cubicBezTo>
                  <a:cubicBezTo>
                    <a:pt x="3844438" y="2983831"/>
                    <a:pt x="2983831" y="3844438"/>
                    <a:pt x="1922219" y="3844438"/>
                  </a:cubicBezTo>
                  <a:cubicBezTo>
                    <a:pt x="860607" y="3844438"/>
                    <a:pt x="0" y="2983831"/>
                    <a:pt x="0" y="1922219"/>
                  </a:cubicBezTo>
                  <a:cubicBezTo>
                    <a:pt x="0" y="860607"/>
                    <a:pt x="860607" y="0"/>
                    <a:pt x="1922219" y="0"/>
                  </a:cubicBezTo>
                  <a:close/>
                </a:path>
              </a:pathLst>
            </a:custGeom>
            <a:solidFill>
              <a:srgbClr val="7FC2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24" name="图片 23" descr="卡通人物&#10;&#10;描述已自动生成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5348" y="1662108"/>
              <a:ext cx="3445416" cy="3690256"/>
            </a:xfrm>
            <a:prstGeom prst="rect">
              <a:avLst/>
            </a:prstGeom>
          </p:spPr>
        </p:pic>
      </p:grpSp>
      <p:sp>
        <p:nvSpPr>
          <p:cNvPr id="3" name="任意多边形 2"/>
          <p:cNvSpPr/>
          <p:nvPr>
            <p:custDataLst>
              <p:tags r:id="rId5"/>
            </p:custDataLst>
          </p:nvPr>
        </p:nvSpPr>
        <p:spPr>
          <a:xfrm>
            <a:off x="5909945" y="3007995"/>
            <a:ext cx="1205230" cy="120586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942" h="3942">
                <a:moveTo>
                  <a:pt x="1971" y="620"/>
                </a:moveTo>
                <a:cubicBezTo>
                  <a:pt x="1225" y="620"/>
                  <a:pt x="620" y="1225"/>
                  <a:pt x="620" y="1971"/>
                </a:cubicBezTo>
                <a:cubicBezTo>
                  <a:pt x="620" y="2717"/>
                  <a:pt x="1225" y="3322"/>
                  <a:pt x="1971" y="3322"/>
                </a:cubicBezTo>
                <a:cubicBezTo>
                  <a:pt x="2717" y="3322"/>
                  <a:pt x="3322" y="2717"/>
                  <a:pt x="3322" y="1971"/>
                </a:cubicBezTo>
                <a:cubicBezTo>
                  <a:pt x="3322" y="1225"/>
                  <a:pt x="2717" y="620"/>
                  <a:pt x="1971" y="620"/>
                </a:cubicBezTo>
                <a:close/>
                <a:moveTo>
                  <a:pt x="1971" y="0"/>
                </a:moveTo>
                <a:cubicBezTo>
                  <a:pt x="3060" y="0"/>
                  <a:pt x="3942" y="882"/>
                  <a:pt x="3942" y="1971"/>
                </a:cubicBezTo>
                <a:cubicBezTo>
                  <a:pt x="3942" y="3060"/>
                  <a:pt x="3060" y="3942"/>
                  <a:pt x="1971" y="3942"/>
                </a:cubicBezTo>
                <a:cubicBezTo>
                  <a:pt x="882" y="3942"/>
                  <a:pt x="0" y="3060"/>
                  <a:pt x="0" y="1971"/>
                </a:cubicBezTo>
                <a:cubicBezTo>
                  <a:pt x="0" y="882"/>
                  <a:pt x="882" y="0"/>
                  <a:pt x="1971" y="0"/>
                </a:cubicBezTo>
                <a:close/>
              </a:path>
            </a:pathLst>
          </a:custGeom>
          <a:solidFill>
            <a:srgbClr val="9E3537"/>
          </a:solidFill>
          <a:ln>
            <a:noFill/>
          </a:ln>
        </p:spPr>
        <p:style>
          <a:lnRef idx="2">
            <a:srgbClr val="3366FE">
              <a:shade val="50000"/>
            </a:srgbClr>
          </a:lnRef>
          <a:fillRef idx="1">
            <a:srgbClr val="3366FE"/>
          </a:fillRef>
          <a:effectRef idx="0">
            <a:srgbClr val="3366FE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7341235" y="3007995"/>
            <a:ext cx="1205230" cy="120586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942" h="3942">
                <a:moveTo>
                  <a:pt x="1971" y="620"/>
                </a:moveTo>
                <a:cubicBezTo>
                  <a:pt x="1225" y="620"/>
                  <a:pt x="620" y="1225"/>
                  <a:pt x="620" y="1971"/>
                </a:cubicBezTo>
                <a:cubicBezTo>
                  <a:pt x="620" y="2717"/>
                  <a:pt x="1225" y="3322"/>
                  <a:pt x="1971" y="3322"/>
                </a:cubicBezTo>
                <a:cubicBezTo>
                  <a:pt x="2717" y="3322"/>
                  <a:pt x="3322" y="2717"/>
                  <a:pt x="3322" y="1971"/>
                </a:cubicBezTo>
                <a:cubicBezTo>
                  <a:pt x="3322" y="1225"/>
                  <a:pt x="2717" y="620"/>
                  <a:pt x="1971" y="620"/>
                </a:cubicBezTo>
                <a:close/>
                <a:moveTo>
                  <a:pt x="1971" y="0"/>
                </a:moveTo>
                <a:cubicBezTo>
                  <a:pt x="3060" y="0"/>
                  <a:pt x="3942" y="882"/>
                  <a:pt x="3942" y="1971"/>
                </a:cubicBezTo>
                <a:cubicBezTo>
                  <a:pt x="3942" y="3060"/>
                  <a:pt x="3060" y="3942"/>
                  <a:pt x="1971" y="3942"/>
                </a:cubicBezTo>
                <a:cubicBezTo>
                  <a:pt x="882" y="3942"/>
                  <a:pt x="0" y="3060"/>
                  <a:pt x="0" y="1971"/>
                </a:cubicBezTo>
                <a:cubicBezTo>
                  <a:pt x="0" y="882"/>
                  <a:pt x="882" y="0"/>
                  <a:pt x="1971" y="0"/>
                </a:cubicBezTo>
                <a:close/>
              </a:path>
            </a:pathLst>
          </a:custGeom>
          <a:solidFill>
            <a:srgbClr val="417F54"/>
          </a:solidFill>
          <a:ln>
            <a:noFill/>
          </a:ln>
        </p:spPr>
        <p:style>
          <a:lnRef idx="2">
            <a:srgbClr val="3366FE">
              <a:shade val="50000"/>
            </a:srgbClr>
          </a:lnRef>
          <a:fillRef idx="1">
            <a:srgbClr val="3366FE"/>
          </a:fillRef>
          <a:effectRef idx="0">
            <a:srgbClr val="3366FE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弧形 6"/>
          <p:cNvSpPr/>
          <p:nvPr>
            <p:custDataLst>
              <p:tags r:id="rId7"/>
            </p:custDataLst>
          </p:nvPr>
        </p:nvSpPr>
        <p:spPr>
          <a:xfrm rot="2820000" flipV="1">
            <a:off x="5467985" y="2282825"/>
            <a:ext cx="2089785" cy="2089150"/>
          </a:xfrm>
          <a:prstGeom prst="arc">
            <a:avLst>
              <a:gd name="adj1" fmla="val 15770809"/>
              <a:gd name="adj2" fmla="val 891355"/>
            </a:avLst>
          </a:prstGeom>
          <a:ln>
            <a:solidFill>
              <a:srgbClr val="9E3537"/>
            </a:solidFill>
            <a:headEnd type="oval"/>
            <a:tailEnd type="oval"/>
          </a:ln>
        </p:spPr>
        <p:style>
          <a:lnRef idx="1">
            <a:srgbClr val="3366FE"/>
          </a:lnRef>
          <a:fillRef idx="0">
            <a:srgbClr val="3366FE"/>
          </a:fillRef>
          <a:effectRef idx="0">
            <a:srgbClr val="3366FE"/>
          </a:effectRef>
          <a:fontRef idx="minor">
            <a:srgbClr val="000000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弧形 7"/>
          <p:cNvSpPr/>
          <p:nvPr>
            <p:custDataLst>
              <p:tags r:id="rId8"/>
            </p:custDataLst>
          </p:nvPr>
        </p:nvSpPr>
        <p:spPr>
          <a:xfrm rot="18780000">
            <a:off x="6899275" y="2601595"/>
            <a:ext cx="2089785" cy="2089150"/>
          </a:xfrm>
          <a:prstGeom prst="arc">
            <a:avLst>
              <a:gd name="adj1" fmla="val 15770809"/>
              <a:gd name="adj2" fmla="val 891355"/>
            </a:avLst>
          </a:prstGeom>
          <a:ln>
            <a:solidFill>
              <a:srgbClr val="417F54"/>
            </a:solidFill>
            <a:headEnd type="oval"/>
            <a:tailEnd type="oval"/>
          </a:ln>
        </p:spPr>
        <p:style>
          <a:lnRef idx="1">
            <a:srgbClr val="3366FE"/>
          </a:lnRef>
          <a:fillRef idx="0">
            <a:srgbClr val="3366FE"/>
          </a:fillRef>
          <a:effectRef idx="0">
            <a:srgbClr val="3366FE"/>
          </a:effectRef>
          <a:fontRef idx="minor">
            <a:srgbClr val="000000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8771890" y="3007995"/>
            <a:ext cx="1205230" cy="120586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3942" h="3942">
                <a:moveTo>
                  <a:pt x="1971" y="620"/>
                </a:moveTo>
                <a:cubicBezTo>
                  <a:pt x="1225" y="620"/>
                  <a:pt x="620" y="1225"/>
                  <a:pt x="620" y="1971"/>
                </a:cubicBezTo>
                <a:cubicBezTo>
                  <a:pt x="620" y="2717"/>
                  <a:pt x="1225" y="3322"/>
                  <a:pt x="1971" y="3322"/>
                </a:cubicBezTo>
                <a:cubicBezTo>
                  <a:pt x="2717" y="3322"/>
                  <a:pt x="3322" y="2717"/>
                  <a:pt x="3322" y="1971"/>
                </a:cubicBezTo>
                <a:cubicBezTo>
                  <a:pt x="3322" y="1225"/>
                  <a:pt x="2717" y="620"/>
                  <a:pt x="1971" y="620"/>
                </a:cubicBezTo>
                <a:close/>
                <a:moveTo>
                  <a:pt x="1971" y="0"/>
                </a:moveTo>
                <a:cubicBezTo>
                  <a:pt x="3060" y="0"/>
                  <a:pt x="3942" y="882"/>
                  <a:pt x="3942" y="1971"/>
                </a:cubicBezTo>
                <a:cubicBezTo>
                  <a:pt x="3942" y="3060"/>
                  <a:pt x="3060" y="3942"/>
                  <a:pt x="1971" y="3942"/>
                </a:cubicBezTo>
                <a:cubicBezTo>
                  <a:pt x="882" y="3942"/>
                  <a:pt x="0" y="3060"/>
                  <a:pt x="0" y="1971"/>
                </a:cubicBezTo>
                <a:cubicBezTo>
                  <a:pt x="0" y="882"/>
                  <a:pt x="882" y="0"/>
                  <a:pt x="1971" y="0"/>
                </a:cubicBezTo>
                <a:close/>
              </a:path>
            </a:pathLst>
          </a:custGeom>
          <a:solidFill>
            <a:srgbClr val="AAE20A"/>
          </a:solidFill>
          <a:ln>
            <a:noFill/>
          </a:ln>
        </p:spPr>
        <p:style>
          <a:lnRef idx="2">
            <a:srgbClr val="3366FE">
              <a:shade val="50000"/>
            </a:srgbClr>
          </a:lnRef>
          <a:fillRef idx="1">
            <a:srgbClr val="3366FE"/>
          </a:fillRef>
          <a:effectRef idx="0">
            <a:srgbClr val="3366FE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弧形 10"/>
          <p:cNvSpPr/>
          <p:nvPr>
            <p:custDataLst>
              <p:tags r:id="rId10"/>
            </p:custDataLst>
          </p:nvPr>
        </p:nvSpPr>
        <p:spPr>
          <a:xfrm rot="2820000" flipV="1">
            <a:off x="8330565" y="2393950"/>
            <a:ext cx="2089785" cy="2089150"/>
          </a:xfrm>
          <a:prstGeom prst="arc">
            <a:avLst>
              <a:gd name="adj1" fmla="val 15770809"/>
              <a:gd name="adj2" fmla="val 891355"/>
            </a:avLst>
          </a:prstGeom>
          <a:ln>
            <a:solidFill>
              <a:srgbClr val="AAE20A"/>
            </a:solidFill>
            <a:headEnd type="oval"/>
            <a:tailEnd type="oval"/>
          </a:ln>
        </p:spPr>
        <p:style>
          <a:lnRef idx="1">
            <a:srgbClr val="3366FE"/>
          </a:lnRef>
          <a:fillRef idx="0">
            <a:srgbClr val="3366FE"/>
          </a:fillRef>
          <a:effectRef idx="0">
            <a:srgbClr val="3366FE"/>
          </a:effectRef>
          <a:fontRef idx="minor">
            <a:srgbClr val="000000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7" name="直接连接符 16"/>
          <p:cNvCxnSpPr/>
          <p:nvPr>
            <p:custDataLst>
              <p:tags r:id="rId11"/>
            </p:custDataLst>
          </p:nvPr>
        </p:nvCxnSpPr>
        <p:spPr>
          <a:xfrm>
            <a:off x="6513195" y="4258310"/>
            <a:ext cx="0" cy="525145"/>
          </a:xfrm>
          <a:prstGeom prst="line">
            <a:avLst/>
          </a:prstGeom>
          <a:ln>
            <a:solidFill>
              <a:srgbClr val="9E3537"/>
            </a:solidFill>
            <a:headEnd type="oval"/>
            <a:tailEnd type="oval"/>
          </a:ln>
        </p:spPr>
        <p:style>
          <a:lnRef idx="1">
            <a:srgbClr val="3366FE"/>
          </a:lnRef>
          <a:fillRef idx="0">
            <a:srgbClr val="3366FE"/>
          </a:fillRef>
          <a:effectRef idx="0">
            <a:srgbClr val="3366FE"/>
          </a:effectRef>
          <a:fontRef idx="minor">
            <a:srgbClr val="000000"/>
          </a:fontRef>
        </p:style>
      </p:cxnSp>
      <p:cxnSp>
        <p:nvCxnSpPr>
          <p:cNvPr id="18" name="直接连接符 17"/>
          <p:cNvCxnSpPr/>
          <p:nvPr>
            <p:custDataLst>
              <p:tags r:id="rId12"/>
            </p:custDataLst>
          </p:nvPr>
        </p:nvCxnSpPr>
        <p:spPr>
          <a:xfrm>
            <a:off x="7943850" y="2433955"/>
            <a:ext cx="0" cy="525145"/>
          </a:xfrm>
          <a:prstGeom prst="line">
            <a:avLst/>
          </a:prstGeom>
          <a:ln>
            <a:solidFill>
              <a:srgbClr val="417F54"/>
            </a:solidFill>
            <a:headEnd type="oval"/>
            <a:tailEnd type="oval"/>
          </a:ln>
        </p:spPr>
        <p:style>
          <a:lnRef idx="1">
            <a:srgbClr val="3366FE"/>
          </a:lnRef>
          <a:fillRef idx="0">
            <a:srgbClr val="3366FE"/>
          </a:fillRef>
          <a:effectRef idx="0">
            <a:srgbClr val="3366FE"/>
          </a:effectRef>
          <a:fontRef idx="minor">
            <a:srgbClr val="000000"/>
          </a:fontRef>
        </p:style>
      </p:cxnSp>
      <p:cxnSp>
        <p:nvCxnSpPr>
          <p:cNvPr id="19" name="直接连接符 18"/>
          <p:cNvCxnSpPr/>
          <p:nvPr>
            <p:custDataLst>
              <p:tags r:id="rId13"/>
            </p:custDataLst>
          </p:nvPr>
        </p:nvCxnSpPr>
        <p:spPr>
          <a:xfrm>
            <a:off x="9375140" y="4261485"/>
            <a:ext cx="0" cy="525145"/>
          </a:xfrm>
          <a:prstGeom prst="line">
            <a:avLst/>
          </a:prstGeom>
          <a:ln>
            <a:solidFill>
              <a:srgbClr val="AAE20A"/>
            </a:solidFill>
            <a:headEnd type="oval"/>
            <a:tailEnd type="oval"/>
          </a:ln>
        </p:spPr>
        <p:style>
          <a:lnRef idx="1">
            <a:srgbClr val="3366FE"/>
          </a:lnRef>
          <a:fillRef idx="0">
            <a:srgbClr val="3366FE"/>
          </a:fillRef>
          <a:effectRef idx="0">
            <a:srgbClr val="3366FE"/>
          </a:effectRef>
          <a:fontRef idx="minor">
            <a:srgbClr val="000000"/>
          </a:fontRef>
        </p:style>
      </p:cxn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5473065" y="4872355"/>
            <a:ext cx="2078990" cy="379730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000" spc="30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1</a:t>
            </a:r>
            <a:endParaRPr lang="en-US" altLang="zh-CN" sz="2000" spc="300">
              <a:solidFill>
                <a:srgbClr val="000000">
                  <a:lumMod val="75000"/>
                  <a:lumOff val="2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5179060" y="5283835"/>
            <a:ext cx="2810510" cy="504190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</a:bodyPr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骨骼与关节的支撑作用</a:t>
            </a:r>
            <a:endParaRPr lang="zh-CN" altLang="en-US" sz="2000" spc="150">
              <a:solidFill>
                <a:srgbClr val="FFFFFF">
                  <a:lumMod val="50000"/>
                </a:srgbClr>
              </a:solidFill>
              <a:effectLst/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6904355" y="1960245"/>
            <a:ext cx="2078990" cy="415290"/>
          </a:xfrm>
          <a:prstGeom prst="rect">
            <a:avLst/>
          </a:prstGeom>
          <a:noFill/>
        </p:spPr>
        <p:txBody>
          <a:bodyPr wrap="square" bIns="0" rtlCol="0">
            <a:no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000" spc="30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2</a:t>
            </a:r>
            <a:endParaRPr lang="en-US" altLang="zh-CN" sz="2000" spc="300">
              <a:solidFill>
                <a:srgbClr val="000000">
                  <a:lumMod val="75000"/>
                  <a:lumOff val="2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6610350" y="1359535"/>
            <a:ext cx="2660650" cy="564515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</a:bodyPr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肌肉的平衡与协调</a:t>
            </a:r>
            <a:endParaRPr lang="zh-CN" altLang="en-US" sz="2000" spc="150">
              <a:solidFill>
                <a:srgbClr val="FFFFFF">
                  <a:lumMod val="50000"/>
                </a:srgbClr>
              </a:solidFill>
              <a:effectLst/>
              <a:uFillTx/>
              <a:latin typeface="思源黑体 CN Light" panose="020B0300000000000000" charset="-122"/>
              <a:ea typeface="思源黑体 CN Light" panose="020B0300000000000000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8"/>
            </p:custDataLst>
          </p:nvPr>
        </p:nvSpPr>
        <p:spPr>
          <a:xfrm>
            <a:off x="8335010" y="4872355"/>
            <a:ext cx="2078990" cy="379730"/>
          </a:xfrm>
          <a:prstGeom prst="rect">
            <a:avLst/>
          </a:prstGeom>
          <a:noFill/>
        </p:spPr>
        <p:txBody>
          <a:bodyPr wrap="square" bIns="0" rtlCol="0"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000" spc="30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3</a:t>
            </a:r>
            <a:endParaRPr lang="en-US" altLang="zh-CN" sz="2000" spc="300">
              <a:solidFill>
                <a:srgbClr val="000000">
                  <a:lumMod val="75000"/>
                  <a:lumOff val="2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9"/>
            </p:custDataLst>
          </p:nvPr>
        </p:nvSpPr>
        <p:spPr>
          <a:xfrm>
            <a:off x="8041640" y="5283835"/>
            <a:ext cx="2660650" cy="665480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</a:bodyPr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神经系统的调控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ctr" fontAlgn="auto">
              <a:lnSpc>
                <a:spcPct val="130000"/>
              </a:lnSpc>
              <a:spcAft>
                <a:spcPts val="1000"/>
              </a:spcAft>
            </a:pP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5" name="图片 14" descr="32313538383938393b32313538373837303bb9abcec4b0fc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266815" y="3365500"/>
            <a:ext cx="490855" cy="490855"/>
          </a:xfrm>
          <a:prstGeom prst="rect">
            <a:avLst/>
          </a:prstGeom>
        </p:spPr>
      </p:pic>
      <p:pic>
        <p:nvPicPr>
          <p:cNvPr id="16" name="图片 15" descr="32313538383938393b32313538373837313bbbe1d2e9c5c4c9e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698105" y="3365500"/>
            <a:ext cx="490855" cy="490855"/>
          </a:xfrm>
          <a:prstGeom prst="rect">
            <a:avLst/>
          </a:prstGeom>
        </p:spPr>
      </p:pic>
      <p:pic>
        <p:nvPicPr>
          <p:cNvPr id="20" name="图片 19" descr="32313538383938393b32313538373837323bb9abb8e6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128760" y="3365500"/>
            <a:ext cx="490855" cy="49085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015228" y="448034"/>
            <a:ext cx="10800000" cy="5219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良肢位摆放相关的解剖生理</a:t>
            </a:r>
            <a:endParaRPr lang="zh-CN" altLang="en-US" sz="2800" dirty="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矩形: 圆角 33"/>
          <p:cNvSpPr>
            <a:spLocks noChangeAspect="1"/>
          </p:cNvSpPr>
          <p:nvPr/>
        </p:nvSpPr>
        <p:spPr>
          <a:xfrm>
            <a:off x="365623" y="397524"/>
            <a:ext cx="576000" cy="57600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>
            <a:noFill/>
          </a:ln>
          <a:effectLst>
            <a:outerShdw blurRad="304800" dist="127000" dir="2700000" algn="ctr" rotWithShape="0">
              <a:srgbClr val="9E353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7533" y="562624"/>
            <a:ext cx="4039451" cy="576000"/>
            <a:chOff x="349477" y="620680"/>
            <a:chExt cx="403945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33832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良肢位摆放的重要性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5420250" y="1244698"/>
            <a:ext cx="1862741" cy="1285515"/>
            <a:chOff x="1216983" y="2307267"/>
            <a:chExt cx="1552992" cy="1071751"/>
          </a:xfrm>
          <a:solidFill>
            <a:srgbClr val="9E3537"/>
          </a:solidFill>
        </p:grpSpPr>
        <p:sp>
          <p:nvSpPr>
            <p:cNvPr id="13" name="Rectangle 4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rot="21401846">
              <a:off x="1276266" y="2307267"/>
              <a:ext cx="1493709" cy="97992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Freeform 46"/>
            <p:cNvSpPr/>
            <p:nvPr>
              <p:custDataLst>
                <p:tags r:id="rId3"/>
              </p:custDataLst>
            </p:nvPr>
          </p:nvSpPr>
          <p:spPr bwMode="auto">
            <a:xfrm>
              <a:off x="1216983" y="2307267"/>
              <a:ext cx="1552992" cy="1071751"/>
            </a:xfrm>
            <a:custGeom>
              <a:avLst/>
              <a:gdLst>
                <a:gd name="T0" fmla="*/ 1285 w 1336"/>
                <a:gd name="T1" fmla="*/ 922 h 922"/>
                <a:gd name="T2" fmla="*/ 0 w 1336"/>
                <a:gd name="T3" fmla="*/ 843 h 922"/>
                <a:gd name="T4" fmla="*/ 52 w 1336"/>
                <a:gd name="T5" fmla="*/ 0 h 922"/>
                <a:gd name="T6" fmla="*/ 1336 w 1336"/>
                <a:gd name="T7" fmla="*/ 78 h 922"/>
                <a:gd name="T8" fmla="*/ 1285 w 1336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922">
                  <a:moveTo>
                    <a:pt x="1285" y="922"/>
                  </a:moveTo>
                  <a:lnTo>
                    <a:pt x="0" y="843"/>
                  </a:lnTo>
                  <a:lnTo>
                    <a:pt x="52" y="0"/>
                  </a:lnTo>
                  <a:lnTo>
                    <a:pt x="1336" y="78"/>
                  </a:lnTo>
                  <a:lnTo>
                    <a:pt x="1285" y="922"/>
                  </a:lnTo>
                  <a:close/>
                </a:path>
              </a:pathLst>
            </a:custGeom>
            <a:solidFill>
              <a:srgbClr val="417F54"/>
            </a:solidFill>
          </p:spPr>
          <p:txBody>
            <a:bodyPr wrap="square" anchor="ctr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2000" spc="12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1.</a:t>
              </a:r>
              <a:r>
                <a:rPr lang="zh-CN" altLang="en-US" sz="2000" spc="12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关节保护</a:t>
              </a:r>
              <a:endParaRPr lang="zh-CN" altLang="en-US" sz="2000" spc="12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4"/>
            </p:custDataLst>
          </p:nvPr>
        </p:nvGrpSpPr>
        <p:grpSpPr>
          <a:xfrm>
            <a:off x="7901570" y="1244698"/>
            <a:ext cx="1862741" cy="1285515"/>
            <a:chOff x="1216983" y="2307267"/>
            <a:chExt cx="1552992" cy="1071751"/>
          </a:xfrm>
          <a:solidFill>
            <a:srgbClr val="9E3537"/>
          </a:solidFill>
        </p:grpSpPr>
        <p:sp>
          <p:nvSpPr>
            <p:cNvPr id="26" name="Rectangle 4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 rot="21401846">
              <a:off x="1276266" y="2307267"/>
              <a:ext cx="1493709" cy="97992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Freeform 46"/>
            <p:cNvSpPr/>
            <p:nvPr>
              <p:custDataLst>
                <p:tags r:id="rId6"/>
              </p:custDataLst>
            </p:nvPr>
          </p:nvSpPr>
          <p:spPr bwMode="auto">
            <a:xfrm>
              <a:off x="1216983" y="2307267"/>
              <a:ext cx="1552992" cy="1071751"/>
            </a:xfrm>
            <a:custGeom>
              <a:avLst/>
              <a:gdLst>
                <a:gd name="T0" fmla="*/ 1285 w 1336"/>
                <a:gd name="T1" fmla="*/ 922 h 922"/>
                <a:gd name="T2" fmla="*/ 0 w 1336"/>
                <a:gd name="T3" fmla="*/ 843 h 922"/>
                <a:gd name="T4" fmla="*/ 52 w 1336"/>
                <a:gd name="T5" fmla="*/ 0 h 922"/>
                <a:gd name="T6" fmla="*/ 1336 w 1336"/>
                <a:gd name="T7" fmla="*/ 78 h 922"/>
                <a:gd name="T8" fmla="*/ 1285 w 1336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922">
                  <a:moveTo>
                    <a:pt x="1285" y="922"/>
                  </a:moveTo>
                  <a:lnTo>
                    <a:pt x="0" y="843"/>
                  </a:lnTo>
                  <a:lnTo>
                    <a:pt x="52" y="0"/>
                  </a:lnTo>
                  <a:lnTo>
                    <a:pt x="1336" y="78"/>
                  </a:lnTo>
                  <a:lnTo>
                    <a:pt x="1285" y="922"/>
                  </a:lnTo>
                  <a:close/>
                </a:path>
              </a:pathLst>
            </a:custGeom>
            <a:solidFill>
              <a:srgbClr val="417F54"/>
            </a:solidFill>
          </p:spPr>
          <p:txBody>
            <a:bodyPr wrap="square" anchor="ctr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endParaRPr lang="en-US" altLang="zh-CN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2.</a:t>
              </a:r>
              <a:r>
                <a:rPr lang="zh-CN" altLang="en-US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肌肉放松</a:t>
              </a:r>
              <a:endPara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lnSpc>
                  <a:spcPct val="110000"/>
                </a:lnSpc>
              </a:pPr>
              <a:endParaRPr kumimoji="0" lang="zh-CN" altLang="en-US" sz="2000" b="0" i="0" u="none" strike="noStrike" kern="1200" cap="none" spc="12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7"/>
            </p:custDataLst>
          </p:nvPr>
        </p:nvGrpSpPr>
        <p:grpSpPr>
          <a:xfrm>
            <a:off x="4179591" y="3026861"/>
            <a:ext cx="1862741" cy="1285515"/>
            <a:chOff x="1216983" y="2307267"/>
            <a:chExt cx="1552992" cy="1071751"/>
          </a:xfrm>
        </p:grpSpPr>
        <p:sp>
          <p:nvSpPr>
            <p:cNvPr id="29" name="Rectangle 4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rot="21401846">
              <a:off x="1276266" y="2307267"/>
              <a:ext cx="1493709" cy="979920"/>
            </a:xfrm>
            <a:prstGeom prst="rect">
              <a:avLst/>
            </a:prstGeom>
            <a:solidFill>
              <a:srgbClr val="27B1B4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Freeform 46"/>
            <p:cNvSpPr/>
            <p:nvPr>
              <p:custDataLst>
                <p:tags r:id="rId9"/>
              </p:custDataLst>
            </p:nvPr>
          </p:nvSpPr>
          <p:spPr bwMode="auto">
            <a:xfrm>
              <a:off x="1216983" y="2307267"/>
              <a:ext cx="1552992" cy="1071751"/>
            </a:xfrm>
            <a:custGeom>
              <a:avLst/>
              <a:gdLst>
                <a:gd name="T0" fmla="*/ 1285 w 1336"/>
                <a:gd name="T1" fmla="*/ 922 h 922"/>
                <a:gd name="T2" fmla="*/ 0 w 1336"/>
                <a:gd name="T3" fmla="*/ 843 h 922"/>
                <a:gd name="T4" fmla="*/ 52 w 1336"/>
                <a:gd name="T5" fmla="*/ 0 h 922"/>
                <a:gd name="T6" fmla="*/ 1336 w 1336"/>
                <a:gd name="T7" fmla="*/ 78 h 922"/>
                <a:gd name="T8" fmla="*/ 1285 w 1336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922">
                  <a:moveTo>
                    <a:pt x="1285" y="922"/>
                  </a:moveTo>
                  <a:lnTo>
                    <a:pt x="0" y="843"/>
                  </a:lnTo>
                  <a:lnTo>
                    <a:pt x="52" y="0"/>
                  </a:lnTo>
                  <a:lnTo>
                    <a:pt x="1336" y="78"/>
                  </a:lnTo>
                  <a:lnTo>
                    <a:pt x="1285" y="922"/>
                  </a:lnTo>
                  <a:close/>
                </a:path>
              </a:pathLst>
            </a:custGeom>
            <a:solidFill>
              <a:srgbClr val="9E3537"/>
            </a:solidFill>
          </p:spPr>
          <p:txBody>
            <a:bodyPr wrap="square" anchor="ctr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3.</a:t>
              </a:r>
              <a:r>
                <a:rPr lang="zh-CN" altLang="en-US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血液循环</a:t>
              </a:r>
              <a:endPara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改善</a:t>
              </a:r>
              <a:endPara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lnSpc>
                  <a:spcPct val="110000"/>
                </a:lnSpc>
              </a:pPr>
              <a:endParaRPr kumimoji="0" lang="zh-CN" altLang="en-US" sz="2000" b="0" i="0" u="none" strike="noStrike" kern="1200" cap="none" spc="12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0"/>
            </p:custDataLst>
          </p:nvPr>
        </p:nvGrpSpPr>
        <p:grpSpPr>
          <a:xfrm>
            <a:off x="6699646" y="2976061"/>
            <a:ext cx="1862741" cy="1285515"/>
            <a:chOff x="1216983" y="2307267"/>
            <a:chExt cx="1552992" cy="1071751"/>
          </a:xfrm>
          <a:solidFill>
            <a:srgbClr val="417F54"/>
          </a:solidFill>
        </p:grpSpPr>
        <p:sp>
          <p:nvSpPr>
            <p:cNvPr id="32" name="Rectangle 45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 rot="21401846">
              <a:off x="1276266" y="2307267"/>
              <a:ext cx="1493709" cy="97992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Freeform 46"/>
            <p:cNvSpPr/>
            <p:nvPr>
              <p:custDataLst>
                <p:tags r:id="rId12"/>
              </p:custDataLst>
            </p:nvPr>
          </p:nvSpPr>
          <p:spPr bwMode="auto">
            <a:xfrm>
              <a:off x="1216983" y="2307267"/>
              <a:ext cx="1552992" cy="1071751"/>
            </a:xfrm>
            <a:custGeom>
              <a:avLst/>
              <a:gdLst>
                <a:gd name="T0" fmla="*/ 1285 w 1336"/>
                <a:gd name="T1" fmla="*/ 922 h 922"/>
                <a:gd name="T2" fmla="*/ 0 w 1336"/>
                <a:gd name="T3" fmla="*/ 843 h 922"/>
                <a:gd name="T4" fmla="*/ 52 w 1336"/>
                <a:gd name="T5" fmla="*/ 0 h 922"/>
                <a:gd name="T6" fmla="*/ 1336 w 1336"/>
                <a:gd name="T7" fmla="*/ 78 h 922"/>
                <a:gd name="T8" fmla="*/ 1285 w 1336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922">
                  <a:moveTo>
                    <a:pt x="1285" y="922"/>
                  </a:moveTo>
                  <a:lnTo>
                    <a:pt x="0" y="843"/>
                  </a:lnTo>
                  <a:lnTo>
                    <a:pt x="52" y="0"/>
                  </a:lnTo>
                  <a:lnTo>
                    <a:pt x="1336" y="78"/>
                  </a:lnTo>
                  <a:lnTo>
                    <a:pt x="1285" y="922"/>
                  </a:lnTo>
                  <a:close/>
                </a:path>
              </a:pathLst>
            </a:custGeom>
            <a:solidFill>
              <a:srgbClr val="9E3537"/>
            </a:solidFill>
          </p:spPr>
          <p:txBody>
            <a:bodyPr wrap="square" anchor="ctr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4.</a:t>
              </a:r>
              <a:r>
                <a:rPr lang="zh-CN" altLang="en-US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神经功能</a:t>
              </a:r>
              <a:endPara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保护</a:t>
              </a:r>
              <a:endPara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lnSpc>
                  <a:spcPct val="110000"/>
                </a:lnSpc>
              </a:pPr>
              <a:endParaRPr kumimoji="0" lang="zh-CN" altLang="en-US" sz="2000" b="0" i="0" u="none" strike="noStrike" kern="1200" cap="none" spc="12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13"/>
            </p:custDataLst>
          </p:nvPr>
        </p:nvGrpSpPr>
        <p:grpSpPr>
          <a:xfrm>
            <a:off x="9142230" y="3026861"/>
            <a:ext cx="1862741" cy="1285515"/>
            <a:chOff x="1216983" y="2307267"/>
            <a:chExt cx="1552992" cy="1071751"/>
          </a:xfrm>
        </p:grpSpPr>
        <p:sp>
          <p:nvSpPr>
            <p:cNvPr id="35" name="Rectangle 4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rot="21401846">
              <a:off x="1276266" y="2307267"/>
              <a:ext cx="1493709" cy="979920"/>
            </a:xfrm>
            <a:prstGeom prst="rect">
              <a:avLst/>
            </a:prstGeom>
            <a:solidFill>
              <a:srgbClr val="27B1B4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6" name="Freeform 46"/>
            <p:cNvSpPr/>
            <p:nvPr>
              <p:custDataLst>
                <p:tags r:id="rId15"/>
              </p:custDataLst>
            </p:nvPr>
          </p:nvSpPr>
          <p:spPr bwMode="auto">
            <a:xfrm>
              <a:off x="1216983" y="2307267"/>
              <a:ext cx="1552992" cy="1071751"/>
            </a:xfrm>
            <a:custGeom>
              <a:avLst/>
              <a:gdLst>
                <a:gd name="T0" fmla="*/ 1285 w 1336"/>
                <a:gd name="T1" fmla="*/ 922 h 922"/>
                <a:gd name="T2" fmla="*/ 0 w 1336"/>
                <a:gd name="T3" fmla="*/ 843 h 922"/>
                <a:gd name="T4" fmla="*/ 52 w 1336"/>
                <a:gd name="T5" fmla="*/ 0 h 922"/>
                <a:gd name="T6" fmla="*/ 1336 w 1336"/>
                <a:gd name="T7" fmla="*/ 78 h 922"/>
                <a:gd name="T8" fmla="*/ 1285 w 1336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6" h="922">
                  <a:moveTo>
                    <a:pt x="1285" y="922"/>
                  </a:moveTo>
                  <a:lnTo>
                    <a:pt x="0" y="843"/>
                  </a:lnTo>
                  <a:lnTo>
                    <a:pt x="52" y="0"/>
                  </a:lnTo>
                  <a:lnTo>
                    <a:pt x="1336" y="78"/>
                  </a:lnTo>
                  <a:lnTo>
                    <a:pt x="1285" y="922"/>
                  </a:lnTo>
                  <a:close/>
                </a:path>
              </a:pathLst>
            </a:custGeom>
            <a:solidFill>
              <a:srgbClr val="9E3537"/>
            </a:solidFill>
          </p:spPr>
          <p:txBody>
            <a:bodyPr wrap="square" anchor="ctr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5.</a:t>
              </a:r>
              <a:r>
                <a:rPr lang="zh-CN" altLang="en-US" sz="20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宋体" panose="02010600030101010101" pitchFamily="2" charset="-122"/>
                </a:rPr>
                <a:t>预防并发症</a:t>
              </a:r>
              <a:endPara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algn="ctr">
                <a:lnSpc>
                  <a:spcPct val="110000"/>
                </a:lnSpc>
              </a:pPr>
              <a:endParaRPr kumimoji="0" lang="zh-CN" altLang="en-US" sz="2000" b="0" i="0" u="none" strike="noStrike" kern="1200" cap="none" spc="12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07533" y="562624"/>
            <a:ext cx="5461851" cy="576000"/>
            <a:chOff x="349477" y="620680"/>
            <a:chExt cx="546185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8056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影响老年人良肢位摆放的因素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30" name="图片 29" descr="dht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440000">
            <a:off x="4203065" y="2392045"/>
            <a:ext cx="1682750" cy="1641475"/>
          </a:xfrm>
          <a:prstGeom prst="rect">
            <a:avLst/>
          </a:prstGeom>
        </p:spPr>
      </p:pic>
      <p:pic>
        <p:nvPicPr>
          <p:cNvPr id="31" name="图片 30" descr="dht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160000" flipH="1">
            <a:off x="6458585" y="2391410"/>
            <a:ext cx="1682750" cy="1641475"/>
          </a:xfrm>
          <a:prstGeom prst="rect">
            <a:avLst/>
          </a:prstGeom>
        </p:spPr>
      </p:pic>
      <p:pic>
        <p:nvPicPr>
          <p:cNvPr id="32" name="图片 31" descr="dht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040000">
            <a:off x="3455670" y="3159125"/>
            <a:ext cx="1682750" cy="1641475"/>
          </a:xfrm>
          <a:prstGeom prst="rect">
            <a:avLst/>
          </a:prstGeom>
        </p:spPr>
      </p:pic>
      <p:pic>
        <p:nvPicPr>
          <p:cNvPr id="36" name="图片 35" descr="dht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9560000" flipH="1">
            <a:off x="7135495" y="3183890"/>
            <a:ext cx="1682750" cy="1641475"/>
          </a:xfrm>
          <a:prstGeom prst="rect">
            <a:avLst/>
          </a:prstGeom>
        </p:spPr>
      </p:pic>
      <p:pic>
        <p:nvPicPr>
          <p:cNvPr id="37" name="图片 36" descr="dht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6955790" y="4320540"/>
            <a:ext cx="1969770" cy="1921510"/>
          </a:xfrm>
          <a:prstGeom prst="rect">
            <a:avLst/>
          </a:prstGeom>
        </p:spPr>
      </p:pic>
      <p:pic>
        <p:nvPicPr>
          <p:cNvPr id="38" name="图片 37" descr="dht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312160" y="4295775"/>
            <a:ext cx="1969770" cy="1921510"/>
          </a:xfrm>
          <a:prstGeom prst="rect">
            <a:avLst/>
          </a:prstGeom>
        </p:spPr>
      </p:pic>
      <p:sp>
        <p:nvSpPr>
          <p:cNvPr id="39" name="椭圆 38"/>
          <p:cNvSpPr/>
          <p:nvPr>
            <p:custDataLst>
              <p:tags r:id="rId17"/>
            </p:custDataLst>
          </p:nvPr>
        </p:nvSpPr>
        <p:spPr>
          <a:xfrm>
            <a:off x="4898390" y="2828925"/>
            <a:ext cx="2520000" cy="2520000"/>
          </a:xfrm>
          <a:prstGeom prst="ellipse">
            <a:avLst/>
          </a:prstGeom>
          <a:solidFill>
            <a:srgbClr val="FFFFFF"/>
          </a:solidFill>
          <a:ln w="161925">
            <a:solidFill>
              <a:srgbClr val="FFFFFF">
                <a:lumMod val="95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0" name="任意多边形 59"/>
          <p:cNvSpPr/>
          <p:nvPr>
            <p:custDataLst>
              <p:tags r:id="rId18"/>
            </p:custDataLst>
          </p:nvPr>
        </p:nvSpPr>
        <p:spPr>
          <a:xfrm>
            <a:off x="3695700" y="2410460"/>
            <a:ext cx="1341120" cy="188595"/>
          </a:xfrm>
          <a:custGeom>
            <a:avLst/>
            <a:gdLst>
              <a:gd name="connisteX0" fmla="*/ 0 w 1341120"/>
              <a:gd name="connsiteY0" fmla="*/ 0 h 188595"/>
              <a:gd name="connisteX1" fmla="*/ 1146810 w 1341120"/>
              <a:gd name="connsiteY1" fmla="*/ 0 h 188595"/>
              <a:gd name="connisteX2" fmla="*/ 1341120 w 1341120"/>
              <a:gd name="connsiteY2" fmla="*/ 188595 h 1885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341120" h="188595">
                <a:moveTo>
                  <a:pt x="0" y="0"/>
                </a:moveTo>
                <a:lnTo>
                  <a:pt x="1146810" y="0"/>
                </a:lnTo>
                <a:lnTo>
                  <a:pt x="1341120" y="188595"/>
                </a:lnTo>
              </a:path>
            </a:pathLst>
          </a:custGeom>
          <a:noFill/>
          <a:ln w="19050">
            <a:solidFill>
              <a:srgbClr val="FFFFFF">
                <a:lumMod val="75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19"/>
            </p:custDataLst>
          </p:nvPr>
        </p:nvSpPr>
        <p:spPr>
          <a:xfrm>
            <a:off x="2164715" y="2038350"/>
            <a:ext cx="1395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417F54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认知障碍</a:t>
            </a:r>
            <a:endParaRPr lang="zh-CN" altLang="en-US" sz="2000" noProof="0" dirty="0">
              <a:ln>
                <a:noFill/>
              </a:ln>
              <a:solidFill>
                <a:srgbClr val="417F54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68" name="图片 67" descr="32313538333630393b32313538333731303bbdbbd7f7d2b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695700" y="1758950"/>
            <a:ext cx="497840" cy="497840"/>
          </a:xfrm>
          <a:prstGeom prst="rect">
            <a:avLst/>
          </a:prstGeom>
        </p:spPr>
      </p:pic>
      <p:sp>
        <p:nvSpPr>
          <p:cNvPr id="72" name="任意多边形 71"/>
          <p:cNvSpPr/>
          <p:nvPr>
            <p:custDataLst>
              <p:tags r:id="rId23"/>
            </p:custDataLst>
          </p:nvPr>
        </p:nvSpPr>
        <p:spPr>
          <a:xfrm>
            <a:off x="2991485" y="3864610"/>
            <a:ext cx="869315" cy="107315"/>
          </a:xfrm>
          <a:custGeom>
            <a:avLst/>
            <a:gdLst>
              <a:gd name="connsiteX0" fmla="*/ 0 w 1806"/>
              <a:gd name="connsiteY0" fmla="*/ 0 h 0"/>
              <a:gd name="connsiteX1" fmla="*/ 1806 w 180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6">
                <a:moveTo>
                  <a:pt x="0" y="0"/>
                </a:moveTo>
                <a:lnTo>
                  <a:pt x="1806" y="0"/>
                </a:lnTo>
              </a:path>
            </a:pathLst>
          </a:custGeom>
          <a:noFill/>
          <a:ln w="19050">
            <a:solidFill>
              <a:srgbClr val="FFFFFF">
                <a:lumMod val="75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24"/>
            </p:custDataLst>
          </p:nvPr>
        </p:nvSpPr>
        <p:spPr>
          <a:xfrm>
            <a:off x="1388745" y="3455035"/>
            <a:ext cx="1395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9E35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身体障碍</a:t>
            </a:r>
            <a:endParaRPr lang="zh-CN" altLang="en-US" sz="2000">
              <a:solidFill>
                <a:srgbClr val="9E353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25"/>
            </p:custDataLst>
          </p:nvPr>
        </p:nvSpPr>
        <p:spPr>
          <a:xfrm>
            <a:off x="587375" y="3808730"/>
            <a:ext cx="2221230" cy="296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 fontAlgn="auto">
              <a:lnSpc>
                <a:spcPts val="1600"/>
              </a:lnSpc>
            </a:pPr>
            <a:r>
              <a:rPr lang="zh-CN" altLang="en-US" sz="1200">
                <a:solidFill>
                  <a:srgbClr val="FFFFFF">
                    <a:lumMod val="50000"/>
                  </a:srgb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、</a:t>
            </a:r>
            <a:endParaRPr lang="zh-CN" altLang="en-US" sz="1200">
              <a:solidFill>
                <a:srgbClr val="FFFFFF">
                  <a:lumMod val="50000"/>
                </a:srgb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81" name="图片 80" descr="32313538333630393b32313538333731323bd4dacfdfbdccd3fd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947035" y="3241040"/>
            <a:ext cx="523240" cy="523240"/>
          </a:xfrm>
          <a:prstGeom prst="rect">
            <a:avLst/>
          </a:prstGeom>
        </p:spPr>
      </p:pic>
      <p:sp>
        <p:nvSpPr>
          <p:cNvPr id="85" name="任意多边形 84"/>
          <p:cNvSpPr/>
          <p:nvPr>
            <p:custDataLst>
              <p:tags r:id="rId29"/>
            </p:custDataLst>
          </p:nvPr>
        </p:nvSpPr>
        <p:spPr>
          <a:xfrm flipV="1">
            <a:off x="2241550" y="5020310"/>
            <a:ext cx="1341120" cy="188595"/>
          </a:xfrm>
          <a:custGeom>
            <a:avLst/>
            <a:gdLst>
              <a:gd name="connisteX0" fmla="*/ 0 w 1341120"/>
              <a:gd name="connsiteY0" fmla="*/ 0 h 188595"/>
              <a:gd name="connisteX1" fmla="*/ 1146810 w 1341120"/>
              <a:gd name="connsiteY1" fmla="*/ 0 h 188595"/>
              <a:gd name="connisteX2" fmla="*/ 1341120 w 1341120"/>
              <a:gd name="connsiteY2" fmla="*/ 188595 h 1885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341120" h="188595">
                <a:moveTo>
                  <a:pt x="0" y="0"/>
                </a:moveTo>
                <a:lnTo>
                  <a:pt x="1146810" y="0"/>
                </a:lnTo>
                <a:lnTo>
                  <a:pt x="1341120" y="188595"/>
                </a:lnTo>
              </a:path>
            </a:pathLst>
          </a:custGeom>
          <a:noFill/>
          <a:ln w="19050">
            <a:solidFill>
              <a:srgbClr val="FFFFFF">
                <a:lumMod val="75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0" name="文本框 89"/>
          <p:cNvSpPr txBox="1"/>
          <p:nvPr>
            <p:custDataLst>
              <p:tags r:id="rId30"/>
            </p:custDataLst>
          </p:nvPr>
        </p:nvSpPr>
        <p:spPr>
          <a:xfrm>
            <a:off x="-518160" y="5454650"/>
            <a:ext cx="3988435" cy="11188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r" fontAlgn="auto">
              <a:lnSpc>
                <a:spcPts val="1600"/>
              </a:lnSpc>
            </a:pPr>
            <a:r>
              <a:rPr lang="zh-CN" altLang="en-US" sz="2000" noProof="0" dirty="0">
                <a:ln>
                  <a:noFill/>
                </a:ln>
                <a:solidFill>
                  <a:srgbClr val="417F54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居住环境与护理条件限制</a:t>
            </a:r>
            <a:endParaRPr lang="zh-CN" altLang="en-US" sz="2000" noProof="0" dirty="0">
              <a:ln>
                <a:noFill/>
              </a:ln>
              <a:solidFill>
                <a:srgbClr val="417F54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91" name="图片 90" descr="32313538333630393b32313538333732363bd4b6b3ccb4f0d2c9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238375" y="4658360"/>
            <a:ext cx="435610" cy="435610"/>
          </a:xfrm>
          <a:prstGeom prst="rect">
            <a:avLst/>
          </a:prstGeom>
        </p:spPr>
      </p:pic>
      <p:sp>
        <p:nvSpPr>
          <p:cNvPr id="92" name="任意多边形 91"/>
          <p:cNvSpPr/>
          <p:nvPr>
            <p:custDataLst>
              <p:tags r:id="rId34"/>
            </p:custDataLst>
          </p:nvPr>
        </p:nvSpPr>
        <p:spPr>
          <a:xfrm flipH="1">
            <a:off x="7283450" y="2421255"/>
            <a:ext cx="1341120" cy="188595"/>
          </a:xfrm>
          <a:custGeom>
            <a:avLst/>
            <a:gdLst>
              <a:gd name="connisteX0" fmla="*/ 0 w 1341120"/>
              <a:gd name="connsiteY0" fmla="*/ 0 h 188595"/>
              <a:gd name="connisteX1" fmla="*/ 1146810 w 1341120"/>
              <a:gd name="connsiteY1" fmla="*/ 0 h 188595"/>
              <a:gd name="connisteX2" fmla="*/ 1341120 w 1341120"/>
              <a:gd name="connsiteY2" fmla="*/ 188595 h 1885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341120" h="188595">
                <a:moveTo>
                  <a:pt x="0" y="0"/>
                </a:moveTo>
                <a:lnTo>
                  <a:pt x="1146810" y="0"/>
                </a:lnTo>
                <a:lnTo>
                  <a:pt x="1341120" y="188595"/>
                </a:lnTo>
              </a:path>
            </a:pathLst>
          </a:custGeom>
          <a:noFill/>
          <a:ln w="19050">
            <a:solidFill>
              <a:srgbClr val="FFFFFF">
                <a:lumMod val="75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35"/>
            </p:custDataLst>
          </p:nvPr>
        </p:nvSpPr>
        <p:spPr>
          <a:xfrm flipH="1">
            <a:off x="8729980" y="2049145"/>
            <a:ext cx="958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9E353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共病</a:t>
            </a:r>
            <a:endParaRPr lang="zh-CN" altLang="en-US" sz="2000">
              <a:solidFill>
                <a:srgbClr val="9E353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5" name="任意多边形 94"/>
          <p:cNvSpPr/>
          <p:nvPr>
            <p:custDataLst>
              <p:tags r:id="rId36"/>
            </p:custDataLst>
          </p:nvPr>
        </p:nvSpPr>
        <p:spPr>
          <a:xfrm flipH="1">
            <a:off x="8400415" y="3860800"/>
            <a:ext cx="869315" cy="107315"/>
          </a:xfrm>
          <a:custGeom>
            <a:avLst/>
            <a:gdLst>
              <a:gd name="connsiteX0" fmla="*/ 0 w 1806"/>
              <a:gd name="connsiteY0" fmla="*/ 0 h 0"/>
              <a:gd name="connsiteX1" fmla="*/ 1806 w 180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6">
                <a:moveTo>
                  <a:pt x="0" y="0"/>
                </a:moveTo>
                <a:lnTo>
                  <a:pt x="1806" y="0"/>
                </a:lnTo>
              </a:path>
            </a:pathLst>
          </a:custGeom>
          <a:noFill/>
          <a:ln w="19050">
            <a:solidFill>
              <a:srgbClr val="FFFFFF">
                <a:lumMod val="75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6" name="文本框 95"/>
          <p:cNvSpPr txBox="1"/>
          <p:nvPr>
            <p:custDataLst>
              <p:tags r:id="rId37"/>
            </p:custDataLst>
          </p:nvPr>
        </p:nvSpPr>
        <p:spPr>
          <a:xfrm flipH="1">
            <a:off x="9438005" y="3451225"/>
            <a:ext cx="1395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00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心理因素</a:t>
            </a:r>
            <a:endParaRPr lang="zh-CN" altLang="en-US" sz="2000">
              <a:solidFill>
                <a:srgbClr val="417F5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8" name="任意多边形 97"/>
          <p:cNvSpPr/>
          <p:nvPr>
            <p:custDataLst>
              <p:tags r:id="rId38"/>
            </p:custDataLst>
          </p:nvPr>
        </p:nvSpPr>
        <p:spPr>
          <a:xfrm flipH="1" flipV="1">
            <a:off x="8632190" y="5050155"/>
            <a:ext cx="1341120" cy="188595"/>
          </a:xfrm>
          <a:custGeom>
            <a:avLst/>
            <a:gdLst>
              <a:gd name="connisteX0" fmla="*/ 0 w 1341120"/>
              <a:gd name="connsiteY0" fmla="*/ 0 h 188595"/>
              <a:gd name="connisteX1" fmla="*/ 1146810 w 1341120"/>
              <a:gd name="connsiteY1" fmla="*/ 0 h 188595"/>
              <a:gd name="connisteX2" fmla="*/ 1341120 w 1341120"/>
              <a:gd name="connsiteY2" fmla="*/ 188595 h 1885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341120" h="188595">
                <a:moveTo>
                  <a:pt x="0" y="0"/>
                </a:moveTo>
                <a:lnTo>
                  <a:pt x="1146810" y="0"/>
                </a:lnTo>
                <a:lnTo>
                  <a:pt x="1341120" y="188595"/>
                </a:lnTo>
              </a:path>
            </a:pathLst>
          </a:custGeom>
          <a:noFill/>
          <a:ln w="19050">
            <a:solidFill>
              <a:srgbClr val="FFFFFF">
                <a:lumMod val="75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9" name="文本框 98"/>
          <p:cNvSpPr txBox="1"/>
          <p:nvPr>
            <p:custDataLst>
              <p:tags r:id="rId39"/>
            </p:custDataLst>
          </p:nvPr>
        </p:nvSpPr>
        <p:spPr>
          <a:xfrm flipH="1">
            <a:off x="8661400" y="5379085"/>
            <a:ext cx="24549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000" noProof="0" dirty="0">
                <a:ln>
                  <a:noFill/>
                </a:ln>
                <a:solidFill>
                  <a:srgbClr val="9E3537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家庭与社会的支持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9E3537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dist"/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9E3537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1" name="图片 100" descr="32313538333630393b32313538333732303bcad5b2d8bfceb3cc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8816975" y="3335020"/>
            <a:ext cx="429260" cy="429260"/>
          </a:xfrm>
          <a:prstGeom prst="rect">
            <a:avLst/>
          </a:prstGeom>
        </p:spPr>
      </p:pic>
      <p:pic>
        <p:nvPicPr>
          <p:cNvPr id="102" name="图片 101" descr="32313538333630393b32313538333731383bd1a7c9fac7a9b5bd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523730" y="4734560"/>
            <a:ext cx="442595" cy="442595"/>
          </a:xfrm>
          <a:prstGeom prst="rect">
            <a:avLst/>
          </a:prstGeom>
        </p:spPr>
      </p:pic>
      <p:pic>
        <p:nvPicPr>
          <p:cNvPr id="103" name="图片 102" descr="32313538333630393b32313538333731313bd0cbc8a4c6abbac3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8117205" y="1769110"/>
            <a:ext cx="507365" cy="507365"/>
          </a:xfrm>
          <a:prstGeom prst="rect">
            <a:avLst/>
          </a:prstGeom>
        </p:spPr>
      </p:pic>
      <p:grpSp>
        <p:nvGrpSpPr>
          <p:cNvPr id="108" name="组合 107"/>
          <p:cNvGrpSpPr/>
          <p:nvPr>
            <p:custDataLst>
              <p:tags r:id="rId49"/>
            </p:custDataLst>
          </p:nvPr>
        </p:nvGrpSpPr>
        <p:grpSpPr>
          <a:xfrm>
            <a:off x="4794885" y="2420620"/>
            <a:ext cx="2743200" cy="3027680"/>
            <a:chOff x="4295862" y="1662108"/>
            <a:chExt cx="3564389" cy="4043512"/>
          </a:xfrm>
        </p:grpSpPr>
        <p:sp>
          <p:nvSpPr>
            <p:cNvPr id="109" name="任意多边形: 形状 20"/>
            <p:cNvSpPr/>
            <p:nvPr>
              <p:custDataLst>
                <p:tags r:id="rId50"/>
              </p:custDataLst>
            </p:nvPr>
          </p:nvSpPr>
          <p:spPr>
            <a:xfrm>
              <a:off x="4295862" y="2141231"/>
              <a:ext cx="3564389" cy="3564389"/>
            </a:xfrm>
            <a:custGeom>
              <a:avLst/>
              <a:gdLst>
                <a:gd name="connsiteX0" fmla="*/ 1922219 w 3844438"/>
                <a:gd name="connsiteY0" fmla="*/ 0 h 3844438"/>
                <a:gd name="connsiteX1" fmla="*/ 3844438 w 3844438"/>
                <a:gd name="connsiteY1" fmla="*/ 1922219 h 3844438"/>
                <a:gd name="connsiteX2" fmla="*/ 1922219 w 3844438"/>
                <a:gd name="connsiteY2" fmla="*/ 3844438 h 3844438"/>
                <a:gd name="connsiteX3" fmla="*/ 0 w 3844438"/>
                <a:gd name="connsiteY3" fmla="*/ 1922219 h 3844438"/>
                <a:gd name="connsiteX4" fmla="*/ 1922219 w 3844438"/>
                <a:gd name="connsiteY4" fmla="*/ 0 h 384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4438" h="3844438">
                  <a:moveTo>
                    <a:pt x="1922219" y="0"/>
                  </a:moveTo>
                  <a:cubicBezTo>
                    <a:pt x="2983831" y="0"/>
                    <a:pt x="3844438" y="860607"/>
                    <a:pt x="3844438" y="1922219"/>
                  </a:cubicBezTo>
                  <a:cubicBezTo>
                    <a:pt x="3844438" y="2983831"/>
                    <a:pt x="2983831" y="3844438"/>
                    <a:pt x="1922219" y="3844438"/>
                  </a:cubicBezTo>
                  <a:cubicBezTo>
                    <a:pt x="860607" y="3844438"/>
                    <a:pt x="0" y="2983831"/>
                    <a:pt x="0" y="1922219"/>
                  </a:cubicBezTo>
                  <a:cubicBezTo>
                    <a:pt x="0" y="860607"/>
                    <a:pt x="860607" y="0"/>
                    <a:pt x="1922219" y="0"/>
                  </a:cubicBezTo>
                  <a:close/>
                </a:path>
              </a:pathLst>
            </a:custGeom>
            <a:solidFill>
              <a:srgbClr val="7FC2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pic>
          <p:nvPicPr>
            <p:cNvPr id="110" name="图片 109" descr="卡通人物&#10;&#10;描述已自动生成"/>
            <p:cNvPicPr>
              <a:picLocks noChangeAspect="1"/>
            </p:cNvPicPr>
            <p:nvPr>
              <p:custDataLst>
                <p:tags r:id="rId51"/>
              </p:custDataLst>
            </p:nvPr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5348" y="1662108"/>
              <a:ext cx="3445416" cy="3690256"/>
            </a:xfrm>
            <a:prstGeom prst="rect">
              <a:avLst/>
            </a:prstGeom>
          </p:spPr>
        </p:pic>
      </p:grpSp>
      <p:pic>
        <p:nvPicPr>
          <p:cNvPr id="114" name="图片 113" descr="10759019804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4102100" y="3578860"/>
            <a:ext cx="389255" cy="389255"/>
          </a:xfrm>
          <a:prstGeom prst="rect">
            <a:avLst/>
          </a:prstGeom>
        </p:spPr>
      </p:pic>
      <p:pic>
        <p:nvPicPr>
          <p:cNvPr id="115" name="图片 114" descr="10757695595"/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4023360" y="4947920"/>
            <a:ext cx="525145" cy="525145"/>
          </a:xfrm>
          <a:prstGeom prst="rect">
            <a:avLst/>
          </a:prstGeom>
        </p:spPr>
      </p:pic>
      <p:pic>
        <p:nvPicPr>
          <p:cNvPr id="116" name="图片 115" descr="10757695595"/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7657465" y="4923155"/>
            <a:ext cx="525145" cy="525145"/>
          </a:xfrm>
          <a:prstGeom prst="rect">
            <a:avLst/>
          </a:prstGeom>
        </p:spPr>
      </p:pic>
      <p:pic>
        <p:nvPicPr>
          <p:cNvPr id="117" name="图片 116" descr="10759019804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7825740" y="3578860"/>
            <a:ext cx="389255" cy="389255"/>
          </a:xfrm>
          <a:prstGeom prst="rect">
            <a:avLst/>
          </a:prstGeom>
        </p:spPr>
      </p:pic>
      <p:pic>
        <p:nvPicPr>
          <p:cNvPr id="118" name="图片 117" descr="10787467339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4932680" y="2590800"/>
            <a:ext cx="349250" cy="349250"/>
          </a:xfrm>
          <a:prstGeom prst="rect">
            <a:avLst/>
          </a:prstGeom>
        </p:spPr>
      </p:pic>
      <p:pic>
        <p:nvPicPr>
          <p:cNvPr id="119" name="图片 118" descr="10787467339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6987540" y="2609215"/>
            <a:ext cx="330835" cy="3308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5106251" cy="576000"/>
            <a:chOff x="349477" y="620680"/>
            <a:chExt cx="510625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4450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良肢位摆放辅助工具的选择</a:t>
              </a:r>
              <a:endParaRPr lang="zh-CN" altLang="en-US" sz="2800" dirty="0">
                <a:solidFill>
                  <a:srgbClr val="417F5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28" name="图片 27" descr="7b0a20202020227069636672616d65646573223a20222670666d38343230363936323435262673707432312d312626626474303026267764743235353026266f726773697a653030262670667431323226220a7d0a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/>
                </a14:imgProps>
              </a:ext>
            </a:extLst>
          </a:blip>
          <a:srcRect/>
          <a:stretch>
            <a:fillRect/>
          </a:stretch>
        </p:blipFill>
        <p:spPr>
          <a:xfrm>
            <a:off x="1515110" y="1348740"/>
            <a:ext cx="2232660" cy="1929765"/>
          </a:xfrm>
          <a:prstGeom prst="rect">
            <a:avLst/>
          </a:prstGeom>
        </p:spPr>
      </p:pic>
      <p:sp>
        <p:nvSpPr>
          <p:cNvPr id="29" name="文本框 30"/>
          <p:cNvSpPr txBox="1"/>
          <p:nvPr/>
        </p:nvSpPr>
        <p:spPr>
          <a:xfrm>
            <a:off x="1761595" y="3267075"/>
            <a:ext cx="1739688" cy="56392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枕头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0" name="图片 29" descr="7b0a20202020227069636672616d65646573223a20222670666d38343230363936323435262673707432312d312626626474303026267764743235353026266f726773697a653030262670667431323226220a7d0a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983615" y="3912235"/>
            <a:ext cx="3335655" cy="1748155"/>
          </a:xfrm>
          <a:prstGeom prst="rect">
            <a:avLst/>
          </a:prstGeom>
        </p:spPr>
      </p:pic>
      <p:pic>
        <p:nvPicPr>
          <p:cNvPr id="31" name="图片 30" descr="7b0a20202020227069636672616d65646573223a20222670666d38343230363936323435262673707432312d312626626474303026267764743235353026266f726773697a653030262670667431323226220a7d0a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5273675" y="3960495"/>
            <a:ext cx="2148205" cy="1703705"/>
          </a:xfrm>
          <a:prstGeom prst="rect">
            <a:avLst/>
          </a:prstGeom>
        </p:spPr>
      </p:pic>
      <p:pic>
        <p:nvPicPr>
          <p:cNvPr id="32" name="图片 31" descr="7b0a20202020227069636672616d65646573223a20222670666d38343230363936323435262673707432312d312626626474303026267764743235353026266f726773697a653030262670667431323226220a7d0a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/>
                </a14:imgProps>
              </a:ext>
            </a:extLst>
          </a:blip>
          <a:srcRect/>
          <a:stretch>
            <a:fillRect/>
          </a:stretch>
        </p:blipFill>
        <p:spPr>
          <a:xfrm>
            <a:off x="8196580" y="2203450"/>
            <a:ext cx="3331845" cy="2068195"/>
          </a:xfrm>
          <a:prstGeom prst="rect">
            <a:avLst/>
          </a:prstGeom>
        </p:spPr>
      </p:pic>
      <p:pic>
        <p:nvPicPr>
          <p:cNvPr id="33" name="图片 32" descr="7b0a20202020227069636672616d65646573223a20222670666d38343230363936323435262673707432312d312626626474303026267764743235353026266f726773697a653030262670667431323226220a7d0a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/>
                </a14:imgProps>
              </a:ext>
            </a:extLst>
          </a:blip>
          <a:srcRect/>
          <a:stretch>
            <a:fillRect/>
          </a:stretch>
        </p:blipFill>
        <p:spPr>
          <a:xfrm>
            <a:off x="5107305" y="1355725"/>
            <a:ext cx="2480945" cy="1922780"/>
          </a:xfrm>
          <a:prstGeom prst="rect">
            <a:avLst/>
          </a:prstGeom>
        </p:spPr>
      </p:pic>
      <p:sp>
        <p:nvSpPr>
          <p:cNvPr id="34" name="文本框 30"/>
          <p:cNvSpPr txBox="1"/>
          <p:nvPr/>
        </p:nvSpPr>
        <p:spPr>
          <a:xfrm>
            <a:off x="5513810" y="5637530"/>
            <a:ext cx="1739688" cy="563956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量角器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5" name="文本框 30"/>
          <p:cNvSpPr txBox="1"/>
          <p:nvPr/>
        </p:nvSpPr>
        <p:spPr>
          <a:xfrm>
            <a:off x="5477615" y="3278505"/>
            <a:ext cx="1739688" cy="563954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轮椅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文本框 30"/>
          <p:cNvSpPr txBox="1"/>
          <p:nvPr/>
        </p:nvSpPr>
        <p:spPr>
          <a:xfrm>
            <a:off x="1761595" y="5664200"/>
            <a:ext cx="1739688" cy="563956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楔形垫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文本框 30"/>
          <p:cNvSpPr txBox="1"/>
          <p:nvPr/>
        </p:nvSpPr>
        <p:spPr>
          <a:xfrm>
            <a:off x="8921855" y="4271645"/>
            <a:ext cx="1739688" cy="563956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床及床上桌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10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3"/>
  <p:tag name="KSO_WM_UNIT_ID" val="diagram20228024_6*n_h_h_i*1_2_5_3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379.1,&quot;left&quot;:-40.8,&quot;top&quot;:138.5,&quot;width&quot;:971.4}"/>
</p:tagLst>
</file>

<file path=ppt/tags/tag101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5_1"/>
  <p:tag name="KSO_WM_UNIT_ID" val="diagram20228024_6*n_h_h_f*1_2_5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379.1,&quot;left&quot;:-40.8,&quot;top&quot;:138.5,&quot;width&quot;:971.4}"/>
</p:tagLst>
</file>

<file path=ppt/tags/tag102.xml><?xml version="1.0" encoding="utf-8"?>
<p:tagLst xmlns:p="http://schemas.openxmlformats.org/presentationml/2006/main">
  <p:tag name="KSO_WM_UNIT_VALUE" val="121*12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5_1"/>
  <p:tag name="KSO_WM_UNIT_ID" val="diagram20228024_6*n_h_h_x*1_2_5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228024_6*n_h_h_i*1_2_2_2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379.1,&quot;left&quot;:-40.8,&quot;top&quot;:138.5,&quot;width&quot;:971.4}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4_1"/>
  <p:tag name="KSO_WM_UNIT_ID" val="diagram20228024_6*n_h_h_a*1_2_4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TEXT_FILL_FORE_SCHEMECOLOR_INDEX" val="6"/>
  <p:tag name="KSO_WM_UNIT_TEXT_FILL_TYPE" val="1"/>
  <p:tag name="KSO_WM_DIAGRAM_VIRTUALLY_FRAME" val="{&quot;height&quot;:379.1,&quot;left&quot;:-40.8,&quot;top&quot;:138.5,&quot;width&quot;:971.4}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3"/>
  <p:tag name="KSO_WM_UNIT_ID" val="diagram20228024_6*n_h_h_i*1_2_4_3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379.1,&quot;left&quot;:-40.8,&quot;top&quot;:138.5,&quot;width&quot;:971.4}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5_1"/>
  <p:tag name="KSO_WM_UNIT_ID" val="diagram20228024_6*n_h_h_a*1_2_5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TEXT_FILL_FORE_SCHEMECOLOR_INDEX" val="8"/>
  <p:tag name="KSO_WM_UNIT_TEXT_FILL_TYPE" val="1"/>
  <p:tag name="KSO_WM_DIAGRAM_VIRTUALLY_FRAME" val="{&quot;height&quot;:379.1,&quot;left&quot;:-40.8,&quot;top&quot;:138.5,&quot;width&quot;:971.4}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3"/>
  <p:tag name="KSO_WM_UNIT_ID" val="diagram20228024_6*n_h_h_i*1_2_6_3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379.1,&quot;left&quot;:-40.8,&quot;top&quot;:138.5,&quot;width&quot;:971.4}"/>
</p:tagLst>
</file>

<file path=ppt/tags/tag10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6_1"/>
  <p:tag name="KSO_WM_UNIT_ID" val="diagram20228024_6*n_h_h_a*1_2_6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TEXT_FILL_FORE_SCHEMECOLOR_INDEX" val="10"/>
  <p:tag name="KSO_WM_UNIT_TEXT_FILL_TYPE" val="1"/>
  <p:tag name="KSO_WM_DIAGRAM_VIRTUALLY_FRAME" val="{&quot;height&quot;:379.1,&quot;left&quot;:-40.8,&quot;top&quot;:138.5,&quot;width&quot;:971.4}"/>
</p:tagLst>
</file>

<file path=ppt/tags/tag109.xml><?xml version="1.0" encoding="utf-8"?>
<p:tagLst xmlns:p="http://schemas.openxmlformats.org/presentationml/2006/main">
  <p:tag name="KSO_WM_UNIT_VALUE" val="119*119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4_1"/>
  <p:tag name="KSO_WM_UNIT_ID" val="diagram20228024_6*n_h_h_x*1_2_4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11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110.xml><?xml version="1.0" encoding="utf-8"?>
<p:tagLst xmlns:p="http://schemas.openxmlformats.org/presentationml/2006/main">
  <p:tag name="KSO_WM_UNIT_VALUE" val="123*12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6_1"/>
  <p:tag name="KSO_WM_UNIT_ID" val="diagram20228024_6*n_h_h_x*1_2_6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111.xml><?xml version="1.0" encoding="utf-8"?>
<p:tagLst xmlns:p="http://schemas.openxmlformats.org/presentationml/2006/main">
  <p:tag name="KSO_WM_UNIT_VALUE" val="141*14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2_1"/>
  <p:tag name="KSO_WM_UNIT_ID" val="diagram20228024_6*n_h_h_x*1_2_2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112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13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14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15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5_1"/>
  <p:tag name="KSO_WM_UNIT_ID" val="diagram20186231_1*q_h_i*1_5_1"/>
  <p:tag name="KSO_WM_UNIT_LAYERLEVEL" val="1_1_1"/>
  <p:tag name="KSO_WM_BEAUTIFY_FLAG" val="#wm#"/>
  <p:tag name="KSO_WM_TAG_VERSION" val="1.0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16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6_2"/>
  <p:tag name="KSO_WM_UNIT_ID" val="diagram20186231_1*q_h_i*1_6_2"/>
  <p:tag name="KSO_WM_UNIT_LAYERLEVEL" val="1_1_1"/>
  <p:tag name="KSO_WM_BEAUTIFY_FLAG" val="#wm#"/>
  <p:tag name="KSO_WM_TAG_VERSION" val="1.0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17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1_2"/>
  <p:tag name="KSO_WM_UNIT_ID" val="diagram20186231_1*q_h_i*1_1_2"/>
  <p:tag name="KSO_WM_UNIT_LAYERLEVEL" val="1_1_1"/>
  <p:tag name="KSO_WM_BEAUTIFY_FLAG" val="#wm#"/>
  <p:tag name="KSO_WM_TAG_VERSION" val="1.0"/>
  <p:tag name="KSO_WM_DIAGRAM_GROUP_CODE" val="q1-1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18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2_2"/>
  <p:tag name="KSO_WM_UNIT_ID" val="diagram20186231_1*q_h_i*1_2_2"/>
  <p:tag name="KSO_WM_UNIT_LAYERLEVEL" val="1_1_1"/>
  <p:tag name="KSO_WM_BEAUTIFY_FLAG" val="#wm#"/>
  <p:tag name="KSO_WM_TAG_VERSION" val="1.0"/>
  <p:tag name="KSO_WM_DIAGRAM_GROUP_CODE" val="q1-1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19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4_2"/>
  <p:tag name="KSO_WM_UNIT_ID" val="diagram20186231_1*q_h_i*1_4_2"/>
  <p:tag name="KSO_WM_UNIT_LAYERLEVEL" val="1_1_1"/>
  <p:tag name="KSO_WM_BEAUTIFY_FLAG" val="#wm#"/>
  <p:tag name="KSO_WM_TAG_VERSION" val="1.0"/>
  <p:tag name="KSO_WM_DIAGRAM_GROUP_CODE" val="q1-1"/>
  <p:tag name="KSO_WM_UNIT_FILL_FORE_SCHEMECOLOR_INDEX" val="10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2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120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3_2"/>
  <p:tag name="KSO_WM_UNIT_ID" val="diagram20186231_1*q_h_i*1_3_2"/>
  <p:tag name="KSO_WM_UNIT_LAYERLEVEL" val="1_1_1"/>
  <p:tag name="KSO_WM_BEAUTIFY_FLAG" val="#wm#"/>
  <p:tag name="KSO_WM_TAG_VERSION" val="1.0"/>
  <p:tag name="KSO_WM_DIAGRAM_GROUP_CODE" val="q1-1"/>
  <p:tag name="KSO_WM_UNIT_FILL_FORE_SCHEMECOLOR_INDEX" val="9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21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6_1"/>
  <p:tag name="KSO_WM_UNIT_ID" val="diagram20186231_1*q_h_i*1_6_1"/>
  <p:tag name="KSO_WM_UNIT_LAYERLEVEL" val="1_1_1"/>
  <p:tag name="KSO_WM_BEAUTIFY_FLAG" val="#wm#"/>
  <p:tag name="KSO_WM_TAG_VERSION" val="1.0"/>
  <p:tag name="KSO_WM_DIAGRAM_GROUP_CODE" val="q1-1"/>
  <p:tag name="KSO_WM_UNIT_FILL_FORE_SCHEMECOLOR_INDEX" val="14"/>
  <p:tag name="KSO_WM_UNIT_FILL_TYPE" val="1"/>
  <p:tag name="KSO_WM_UNIT_TEXT_FILL_FORE_SCHEMECOLOR_INDEX" val="13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22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1_1"/>
  <p:tag name="KSO_WM_UNIT_ID" val="diagram20186231_1*q_h_i*1_1_1"/>
  <p:tag name="KSO_WM_UNIT_LAYERLEVEL" val="1_1_1"/>
  <p:tag name="KSO_WM_BEAUTIFY_FLAG" val="#wm#"/>
  <p:tag name="KSO_WM_TAG_VERSION" val="1.0"/>
  <p:tag name="KSO_WM_DIAGRAM_GROUP_CODE" val="q1-1"/>
  <p:tag name="KSO_WM_UNIT_FILL_FORE_SCHEMECOLOR_INDEX" val="14"/>
  <p:tag name="KSO_WM_UNIT_FILL_TYPE" val="1"/>
  <p:tag name="KSO_WM_UNIT_TEXT_FILL_FORE_SCHEMECOLOR_INDEX" val="13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23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5_2"/>
  <p:tag name="KSO_WM_UNIT_ID" val="diagram20186231_1*q_h_i*1_5_2"/>
  <p:tag name="KSO_WM_UNIT_LAYERLEVEL" val="1_1_1"/>
  <p:tag name="KSO_WM_BEAUTIFY_FLAG" val="#wm#"/>
  <p:tag name="KSO_WM_TAG_VERSION" val="1.0"/>
  <p:tag name="KSO_WM_DIAGRAM_GROUP_CODE" val="q1-1"/>
  <p:tag name="KSO_WM_UNIT_FILL_FORE_SCHEMECOLOR_INDEX" val="14"/>
  <p:tag name="KSO_WM_UNIT_FILL_TYPE" val="1"/>
  <p:tag name="KSO_WM_UNIT_TEXT_FILL_FORE_SCHEMECOLOR_INDEX" val="13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24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4_1"/>
  <p:tag name="KSO_WM_UNIT_ID" val="diagram20186231_1*q_h_i*1_4_1"/>
  <p:tag name="KSO_WM_UNIT_LAYERLEVEL" val="1_1_1"/>
  <p:tag name="KSO_WM_BEAUTIFY_FLAG" val="#wm#"/>
  <p:tag name="KSO_WM_TAG_VERSION" val="1.0"/>
  <p:tag name="KSO_WM_DIAGRAM_GROUP_CODE" val="q1-1"/>
  <p:tag name="KSO_WM_UNIT_FILL_FORE_SCHEMECOLOR_INDEX" val="14"/>
  <p:tag name="KSO_WM_UNIT_FILL_TYPE" val="1"/>
  <p:tag name="KSO_WM_UNIT_TEXT_FILL_FORE_SCHEMECOLOR_INDEX" val="13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25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3_1"/>
  <p:tag name="KSO_WM_UNIT_ID" val="diagram20186231_1*q_h_i*1_3_1"/>
  <p:tag name="KSO_WM_UNIT_LAYERLEVEL" val="1_1_1"/>
  <p:tag name="KSO_WM_BEAUTIFY_FLAG" val="#wm#"/>
  <p:tag name="KSO_WM_TAG_VERSION" val="1.0"/>
  <p:tag name="KSO_WM_DIAGRAM_GROUP_CODE" val="q1-1"/>
  <p:tag name="KSO_WM_UNIT_FILL_FORE_SCHEMECOLOR_INDEX" val="14"/>
  <p:tag name="KSO_WM_UNIT_FILL_TYPE" val="1"/>
  <p:tag name="KSO_WM_UNIT_TEXT_FILL_FORE_SCHEMECOLOR_INDEX" val="13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26.xml><?xml version="1.0" encoding="utf-8"?>
<p:tagLst xmlns:p="http://schemas.openxmlformats.org/presentationml/2006/main">
  <p:tag name="KSO_WM_TEMPLATE_CATEGORY" val="diagram"/>
  <p:tag name="KSO_WM_TEMPLATE_INDEX" val="20186231"/>
  <p:tag name="KSO_WM_UNIT_TYPE" val="q_h_i"/>
  <p:tag name="KSO_WM_UNIT_INDEX" val="1_2_1"/>
  <p:tag name="KSO_WM_UNIT_ID" val="diagram20186231_1*q_h_i*1_2_1"/>
  <p:tag name="KSO_WM_UNIT_LAYERLEVEL" val="1_1_1"/>
  <p:tag name="KSO_WM_BEAUTIFY_FLAG" val="#wm#"/>
  <p:tag name="KSO_WM_TAG_VERSION" val="1.0"/>
  <p:tag name="KSO_WM_DIAGRAM_GROUP_CODE" val="q1-1"/>
  <p:tag name="KSO_WM_UNIT_FILL_FORE_SCHEMECOLOR_INDEX" val="14"/>
  <p:tag name="KSO_WM_UNIT_FILL_TYPE" val="1"/>
  <p:tag name="KSO_WM_UNIT_TEXT_FILL_FORE_SCHEMECOLOR_INDEX" val="13"/>
  <p:tag name="KSO_WM_UNIT_TEXT_FILL_TYPE" val="1"/>
  <p:tag name="KSO_WM_DIAGRAM_VIRTUALLY_FRAME" val="{&quot;height&quot;:234.15220472440956,&quot;left&quot;:287.3852755905512,&quot;top&quot;:136.45929133858266,&quot;width&quot;:599.2788976377952}"/>
</p:tagLst>
</file>

<file path=ppt/tags/tag127.xml><?xml version="1.0" encoding="utf-8"?>
<p:tagLst xmlns:p="http://schemas.openxmlformats.org/presentationml/2006/main">
  <p:tag name="KSO_WM_DIAGRAM_VIRTUALLY_FRAME" val="{&quot;height&quot;:406.2614173228347,&quot;left&quot;:322.5248818897637,&quot;top&quot;:102.98740157480316,&quot;width&quot;:518.3756692913387}"/>
</p:tagLst>
</file>

<file path=ppt/tags/tag128.xml><?xml version="1.0" encoding="utf-8"?>
<p:tagLst xmlns:p="http://schemas.openxmlformats.org/presentationml/2006/main">
  <p:tag name="KSO_WM_DIAGRAM_VIRTUALLY_FRAME" val="{&quot;height&quot;:406.2614173228347,&quot;left&quot;:322.5248818897637,&quot;top&quot;:102.98740157480316,&quot;width&quot;:518.3756692913387}"/>
</p:tagLst>
</file>

<file path=ppt/tags/tag129.xml><?xml version="1.0" encoding="utf-8"?>
<p:tagLst xmlns:p="http://schemas.openxmlformats.org/presentationml/2006/main">
  <p:tag name="KSO_WM_DIAGRAM_VIRTUALLY_FRAME" val="{&quot;height&quot;:406.2614173228347,&quot;left&quot;:322.5248818897637,&quot;top&quot;:102.98740157480316,&quot;width&quot;:518.3756692913387}"/>
</p:tagLst>
</file>

<file path=ppt/tags/tag13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130.xml><?xml version="1.0" encoding="utf-8"?>
<p:tagLst xmlns:p="http://schemas.openxmlformats.org/presentationml/2006/main">
  <p:tag name="KSO_WM_DIAGRAM_VIRTUALLY_FRAME" val="{&quot;height&quot;:406.2614173228347,&quot;left&quot;:322.5248818897637,&quot;top&quot;:102.98740157480316,&quot;width&quot;:518.3756692913387}"/>
</p:tagLst>
</file>

<file path=ppt/tags/tag131.xml><?xml version="1.0" encoding="utf-8"?>
<p:tagLst xmlns:p="http://schemas.openxmlformats.org/presentationml/2006/main">
  <p:tag name="KSO_WM_DIAGRAM_VIRTUALLY_FRAME" val="{&quot;height&quot;:406.2614173228347,&quot;left&quot;:322.5248818897637,&quot;top&quot;:102.98740157480316,&quot;width&quot;:518.3756692913387}"/>
</p:tagLst>
</file>

<file path=ppt/tags/tag132.xml><?xml version="1.0" encoding="utf-8"?>
<p:tagLst xmlns:p="http://schemas.openxmlformats.org/presentationml/2006/main">
  <p:tag name="KSO_WM_DIAGRAM_VIRTUALLY_FRAME" val="{&quot;height&quot;:406.2614173228347,&quot;left&quot;:322.5248818897637,&quot;top&quot;:102.98740157480316,&quot;width&quot;:518.3756692913387}"/>
</p:tagLst>
</file>

<file path=ppt/tags/tag133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34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35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36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37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38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39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4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21.8}"/>
</p:tagLst>
</file>

<file path=ppt/tags/tag140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41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42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43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44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145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46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47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48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49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5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150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51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52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53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54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1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524_3*i*2"/>
  <p:tag name="KSO_WM_TEMPLATE_CATEGORY" val="diagram"/>
  <p:tag name="KSO_WM_TEMPLATE_INDEX" val="160524"/>
  <p:tag name="KSO_WM_UNIT_INDEX" val="2"/>
  <p:tag name="KSO_WM_DIAGRAM_VIRTUALLY_FRAME" val="{&quot;height&quot;:346.1401987208488,&quot;left&quot;:462.3170078740157,&quot;top&quot;:80.07842519685042,&quot;width&quot;:476.7690962650489}"/>
</p:tagLst>
</file>

<file path=ppt/tags/tag156.xml><?xml version="1.0" encoding="utf-8"?>
<p:tagLst xmlns:p="http://schemas.openxmlformats.org/presentationml/2006/main">
  <p:tag name="KSO_WM_TAG_VERSION" val="1.0"/>
  <p:tag name="KSO_WM_TEMPLATE_CATEGORY" val="diagram"/>
  <p:tag name="KSO_WM_TEMPLATE_INDEX" val="160524"/>
  <p:tag name="KSO_WM_UNIT_TYPE" val="n_i"/>
  <p:tag name="KSO_WM_UNIT_INDEX" val="1_1"/>
  <p:tag name="KSO_WM_UNIT_ID" val="258*n_i*1_1"/>
  <p:tag name="KSO_WM_UNIT_CLEAR" val="1"/>
  <p:tag name="KSO_WM_UNIT_LAYERLEVEL" val="1_1"/>
  <p:tag name="KSO_WM_BEAUTIFY_FLAG" val="#wm#"/>
  <p:tag name="KSO_WM_DIAGRAM_GROUP_CODE" val="n1-1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346.1401987208488,&quot;left&quot;:462.3170078740157,&quot;top&quot;:80.07842519685042,&quot;width&quot;:476.7690962650489}"/>
</p:tagLst>
</file>

<file path=ppt/tags/tag157.xml><?xml version="1.0" encoding="utf-8"?>
<p:tagLst xmlns:p="http://schemas.openxmlformats.org/presentationml/2006/main">
  <p:tag name="KSO_WM_TAG_VERSION" val="1.0"/>
  <p:tag name="KSO_WM_TEMPLATE_CATEGORY" val="diagram"/>
  <p:tag name="KSO_WM_TEMPLATE_INDEX" val="160524"/>
  <p:tag name="KSO_WM_UNIT_TYPE" val="n_h_f"/>
  <p:tag name="KSO_WM_UNIT_INDEX" val="1_2_1"/>
  <p:tag name="KSO_WM_UNIT_ID" val="258*n_h_f*1_2_1"/>
  <p:tag name="KSO_WM_UNIT_CLEAR" val="1"/>
  <p:tag name="KSO_WM_UNIT_LAYERLEVEL" val="1_1_1"/>
  <p:tag name="KSO_WM_UNIT_VALUE" val="15"/>
  <p:tag name="KSO_WM_UNIT_HIGHLIGHT" val="0"/>
  <p:tag name="KSO_WM_UNIT_COMPATIBLE" val="0"/>
  <p:tag name="KSO_WM_BEAUTIFY_FLAG" val="#wm#"/>
  <p:tag name="KSO_WM_DIAGRAM_GROUP_CODE" val="n1-1"/>
  <p:tag name="KSO_WM_UNIT_PRESET_TEXT" val="LOREM IPSUM DOLOR SIT AMET"/>
  <p:tag name="KSO_WM_UNIT_TEXT_FILL_FORE_SCHEMECOLOR_INDEX" val="13"/>
  <p:tag name="KSO_WM_UNIT_TEXT_FILL_TYPE" val="1"/>
  <p:tag name="KSO_WM_DIAGRAM_VIRTUALLY_FRAME" val="{&quot;height&quot;:346.1401987208488,&quot;left&quot;:462.3170078740157,&quot;top&quot;:80.07842519685042,&quot;width&quot;:476.7690962650489}"/>
</p:tagLst>
</file>

<file path=ppt/tags/tag1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524_3*i*7"/>
  <p:tag name="KSO_WM_TEMPLATE_CATEGORY" val="diagram"/>
  <p:tag name="KSO_WM_TEMPLATE_INDEX" val="160524"/>
  <p:tag name="KSO_WM_UNIT_INDEX" val="7"/>
  <p:tag name="KSO_WM_DIAGRAM_VIRTUALLY_FRAME" val="{&quot;height&quot;:346.1401987208488,&quot;left&quot;:462.3170078740157,&quot;top&quot;:80.07842519685042,&quot;width&quot;:476.7690962650489}"/>
</p:tagLst>
</file>

<file path=ppt/tags/tag159.xml><?xml version="1.0" encoding="utf-8"?>
<p:tagLst xmlns:p="http://schemas.openxmlformats.org/presentationml/2006/main">
  <p:tag name="KSO_WM_TAG_VERSION" val="1.0"/>
  <p:tag name="KSO_WM_TEMPLATE_CATEGORY" val="diagram"/>
  <p:tag name="KSO_WM_TEMPLATE_INDEX" val="160524"/>
  <p:tag name="KSO_WM_UNIT_TYPE" val="n_i"/>
  <p:tag name="KSO_WM_UNIT_INDEX" val="1_2"/>
  <p:tag name="KSO_WM_UNIT_ID" val="258*n_i*1_2"/>
  <p:tag name="KSO_WM_UNIT_CLEAR" val="1"/>
  <p:tag name="KSO_WM_UNIT_LAYERLEVEL" val="1_1"/>
  <p:tag name="KSO_WM_BEAUTIFY_FLAG" val="#wm#"/>
  <p:tag name="KSO_WM_DIAGRAM_GROUP_CODE" val="n1-1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346.1401987208488,&quot;left&quot;:462.3170078740157,&quot;top&quot;:80.07842519685042,&quot;width&quot;:476.7690962650489}"/>
</p:tagLst>
</file>

<file path=ppt/tags/tag16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160.xml><?xml version="1.0" encoding="utf-8"?>
<p:tagLst xmlns:p="http://schemas.openxmlformats.org/presentationml/2006/main">
  <p:tag name="KSO_WM_TAG_VERSION" val="1.0"/>
  <p:tag name="KSO_WM_TEMPLATE_CATEGORY" val="diagram"/>
  <p:tag name="KSO_WM_TEMPLATE_INDEX" val="160524"/>
  <p:tag name="KSO_WM_UNIT_TYPE" val="n_h_f"/>
  <p:tag name="KSO_WM_UNIT_INDEX" val="1_2_2"/>
  <p:tag name="KSO_WM_UNIT_ID" val="258*n_h_f*1_2_2"/>
  <p:tag name="KSO_WM_UNIT_CLEAR" val="1"/>
  <p:tag name="KSO_WM_UNIT_LAYERLEVEL" val="1_1_1"/>
  <p:tag name="KSO_WM_UNIT_VALUE" val="15"/>
  <p:tag name="KSO_WM_UNIT_HIGHLIGHT" val="0"/>
  <p:tag name="KSO_WM_UNIT_COMPATIBLE" val="0"/>
  <p:tag name="KSO_WM_BEAUTIFY_FLAG" val="#wm#"/>
  <p:tag name="KSO_WM_DIAGRAM_GROUP_CODE" val="n1-1"/>
  <p:tag name="KSO_WM_UNIT_PRESET_TEXT" val="LOREM IPSUM DOLOR SIT AMET"/>
  <p:tag name="KSO_WM_UNIT_TEXT_FILL_FORE_SCHEMECOLOR_INDEX" val="13"/>
  <p:tag name="KSO_WM_UNIT_TEXT_FILL_TYPE" val="1"/>
  <p:tag name="KSO_WM_DIAGRAM_VIRTUALLY_FRAME" val="{&quot;height&quot;:346.1401987208488,&quot;left&quot;:462.3170078740157,&quot;top&quot;:80.07842519685042,&quot;width&quot;:476.7690962650489}"/>
</p:tagLst>
</file>

<file path=ppt/tags/tag1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524_3*i*12"/>
  <p:tag name="KSO_WM_TEMPLATE_CATEGORY" val="diagram"/>
  <p:tag name="KSO_WM_TEMPLATE_INDEX" val="160524"/>
  <p:tag name="KSO_WM_UNIT_INDEX" val="12"/>
  <p:tag name="KSO_WM_DIAGRAM_VIRTUALLY_FRAME" val="{&quot;height&quot;:346.1401987208488,&quot;left&quot;:462.3170078740157,&quot;top&quot;:80.07842519685042,&quot;width&quot;:476.7690962650489}"/>
</p:tagLst>
</file>

<file path=ppt/tags/tag162.xml><?xml version="1.0" encoding="utf-8"?>
<p:tagLst xmlns:p="http://schemas.openxmlformats.org/presentationml/2006/main">
  <p:tag name="KSO_WM_TAG_VERSION" val="1.0"/>
  <p:tag name="KSO_WM_TEMPLATE_CATEGORY" val="diagram"/>
  <p:tag name="KSO_WM_TEMPLATE_INDEX" val="160524"/>
  <p:tag name="KSO_WM_UNIT_TYPE" val="n_i"/>
  <p:tag name="KSO_WM_UNIT_INDEX" val="1_3"/>
  <p:tag name="KSO_WM_UNIT_ID" val="258*n_i*1_3"/>
  <p:tag name="KSO_WM_UNIT_CLEAR" val="1"/>
  <p:tag name="KSO_WM_UNIT_LAYERLEVEL" val="1_1"/>
  <p:tag name="KSO_WM_BEAUTIFY_FLAG" val="#wm#"/>
  <p:tag name="KSO_WM_DIAGRAM_GROUP_CODE" val="n1-1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346.1401987208488,&quot;left&quot;:462.3170078740157,&quot;top&quot;:80.07842519685042,&quot;width&quot;:476.7690962650489}"/>
</p:tagLst>
</file>

<file path=ppt/tags/tag163.xml><?xml version="1.0" encoding="utf-8"?>
<p:tagLst xmlns:p="http://schemas.openxmlformats.org/presentationml/2006/main">
  <p:tag name="KSO_WM_TAG_VERSION" val="1.0"/>
  <p:tag name="KSO_WM_TEMPLATE_CATEGORY" val="diagram"/>
  <p:tag name="KSO_WM_TEMPLATE_INDEX" val="160524"/>
  <p:tag name="KSO_WM_UNIT_TYPE" val="n_h_f"/>
  <p:tag name="KSO_WM_UNIT_INDEX" val="1_2_3"/>
  <p:tag name="KSO_WM_UNIT_ID" val="258*n_h_f*1_2_3"/>
  <p:tag name="KSO_WM_UNIT_CLEAR" val="1"/>
  <p:tag name="KSO_WM_UNIT_LAYERLEVEL" val="1_1_1"/>
  <p:tag name="KSO_WM_UNIT_VALUE" val="15"/>
  <p:tag name="KSO_WM_UNIT_HIGHLIGHT" val="0"/>
  <p:tag name="KSO_WM_UNIT_COMPATIBLE" val="0"/>
  <p:tag name="KSO_WM_BEAUTIFY_FLAG" val="#wm#"/>
  <p:tag name="KSO_WM_DIAGRAM_GROUP_CODE" val="n1-1"/>
  <p:tag name="KSO_WM_UNIT_PRESET_TEXT" val="LOREM IPSUM DOLOR SIT AMET"/>
  <p:tag name="KSO_WM_UNIT_TEXT_FILL_FORE_SCHEMECOLOR_INDEX" val="13"/>
  <p:tag name="KSO_WM_UNIT_TEXT_FILL_TYPE" val="1"/>
  <p:tag name="KSO_WM_DIAGRAM_VIRTUALLY_FRAME" val="{&quot;height&quot;:346.1401987208488,&quot;left&quot;:462.3170078740157,&quot;top&quot;:80.07842519685042,&quot;width&quot;:476.7690962650489}"/>
</p:tagLst>
</file>

<file path=ppt/tags/tag1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524_3*i*17"/>
  <p:tag name="KSO_WM_TEMPLATE_CATEGORY" val="diagram"/>
  <p:tag name="KSO_WM_TEMPLATE_INDEX" val="160524"/>
  <p:tag name="KSO_WM_UNIT_INDEX" val="17"/>
  <p:tag name="KSO_WM_DIAGRAM_VIRTUALLY_FRAME" val="{&quot;height&quot;:346.1401987208488,&quot;left&quot;:462.3170078740157,&quot;top&quot;:80.07842519685042,&quot;width&quot;:476.7690962650489}"/>
</p:tagLst>
</file>

<file path=ppt/tags/tag165.xml><?xml version="1.0" encoding="utf-8"?>
<p:tagLst xmlns:p="http://schemas.openxmlformats.org/presentationml/2006/main">
  <p:tag name="KSO_WM_TAG_VERSION" val="1.0"/>
  <p:tag name="KSO_WM_TEMPLATE_CATEGORY" val="diagram"/>
  <p:tag name="KSO_WM_TEMPLATE_INDEX" val="160524"/>
  <p:tag name="KSO_WM_UNIT_TYPE" val="n_i"/>
  <p:tag name="KSO_WM_UNIT_INDEX" val="1_4"/>
  <p:tag name="KSO_WM_UNIT_ID" val="258*n_i*1_4"/>
  <p:tag name="KSO_WM_UNIT_CLEAR" val="1"/>
  <p:tag name="KSO_WM_UNIT_LAYERLEVEL" val="1_1"/>
  <p:tag name="KSO_WM_BEAUTIFY_FLAG" val="#wm#"/>
  <p:tag name="KSO_WM_DIAGRAM_GROUP_CODE" val="n1-1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346.1401987208488,&quot;left&quot;:462.3170078740157,&quot;top&quot;:80.07842519685042,&quot;width&quot;:476.7690962650489}"/>
</p:tagLst>
</file>

<file path=ppt/tags/tag166.xml><?xml version="1.0" encoding="utf-8"?>
<p:tagLst xmlns:p="http://schemas.openxmlformats.org/presentationml/2006/main">
  <p:tag name="KSO_WM_TAG_VERSION" val="1.0"/>
  <p:tag name="KSO_WM_TEMPLATE_CATEGORY" val="diagram"/>
  <p:tag name="KSO_WM_TEMPLATE_INDEX" val="160524"/>
  <p:tag name="KSO_WM_UNIT_TYPE" val="n_h_f"/>
  <p:tag name="KSO_WM_UNIT_INDEX" val="1_2_4"/>
  <p:tag name="KSO_WM_UNIT_ID" val="258*n_h_f*1_2_4"/>
  <p:tag name="KSO_WM_UNIT_CLEAR" val="1"/>
  <p:tag name="KSO_WM_UNIT_LAYERLEVEL" val="1_1_1"/>
  <p:tag name="KSO_WM_UNIT_VALUE" val="15"/>
  <p:tag name="KSO_WM_UNIT_HIGHLIGHT" val="0"/>
  <p:tag name="KSO_WM_UNIT_COMPATIBLE" val="0"/>
  <p:tag name="KSO_WM_BEAUTIFY_FLAG" val="#wm#"/>
  <p:tag name="KSO_WM_DIAGRAM_GROUP_CODE" val="n1-1"/>
  <p:tag name="KSO_WM_UNIT_PRESET_TEXT" val="LOREM IPSUM DOLOR SIT AMET"/>
  <p:tag name="KSO_WM_UNIT_TEXT_FILL_FORE_SCHEMECOLOR_INDEX" val="13"/>
  <p:tag name="KSO_WM_UNIT_TEXT_FILL_TYPE" val="1"/>
  <p:tag name="KSO_WM_DIAGRAM_VIRTUALLY_FRAME" val="{&quot;height&quot;:346.1401987208488,&quot;left&quot;:462.3170078740157,&quot;top&quot;:80.07842519685042,&quot;width&quot;:476.7690962650489}"/>
</p:tagLst>
</file>

<file path=ppt/tags/tag167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68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21.8}"/>
</p:tagLst>
</file>

<file path=ppt/tags/tag169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7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170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71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72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73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174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75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76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177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78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79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8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180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81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182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83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84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185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86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87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88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89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19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190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91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92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21.8}"/>
</p:tagLst>
</file>

<file path=ppt/tags/tag193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94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95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96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97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198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199.xml><?xml version="1.0" encoding="utf-8"?>
<p:tagLst xmlns:p="http://schemas.openxmlformats.org/presentationml/2006/main">
  <p:tag name="KSO_WM_DIAGRAM_VIRTUALLY_FRAME" val="{&quot;height&quot;:438.21385826771655,&quot;left&quot;:489.2,&quot;top&quot;:35.98944881889763,&quot;width&quot;:414.55}"/>
</p:tagLst>
</file>

<file path=ppt/tags/tag2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20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74_4*l_h_i*1_1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29.2,&quot;left&quot;:75.25,&quot;top&quot;:116.65,&quot;width&quot;:868.05}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8074_4*l_h_i*1_1_2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DIAGRAM_VIRTUALLY_FRAME" val="{&quot;height&quot;:329.2,&quot;left&quot;:75.25,&quot;top&quot;:116.65,&quot;width&quot;:868.05}"/>
</p:tagLst>
</file>

<file path=ppt/tags/tag202.xml><?xml version="1.0" encoding="utf-8"?>
<p:tagLst xmlns:p="http://schemas.openxmlformats.org/presentationml/2006/main">
  <p:tag name="KSO_WM_DIAGRAM_VIRTUALLY_FRAME" val="{&quot;height&quot;:329.2,&quot;left&quot;:75.25,&quot;top&quot;:116.65,&quot;width&quot;:868.05}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8074_4*l_h_i*1_2_2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29.2,&quot;left&quot;:75.25,&quot;top&quot;:116.65,&quot;width&quot;:868.05}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74_4*l_h_i*1_2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DIAGRAM_VIRTUALLY_FRAME" val="{&quot;height&quot;:329.2,&quot;left&quot;:75.25,&quot;top&quot;:116.65,&quot;width&quot;:868.05}"/>
</p:tagLst>
</file>

<file path=ppt/tags/tag205.xml><?xml version="1.0" encoding="utf-8"?>
<p:tagLst xmlns:p="http://schemas.openxmlformats.org/presentationml/2006/main">
  <p:tag name="KSO_WM_DIAGRAM_VIRTUALLY_FRAME" val="{&quot;height&quot;:329.2,&quot;left&quot;:75.25,&quot;top&quot;:116.65,&quot;width&quot;:868.05}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228074_4*l_h_i*1_4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29.2,&quot;left&quot;:75.25,&quot;top&quot;:116.65,&quot;width&quot;:868.05}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28074_4*l_h_i*1_4_2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DIAGRAM_VIRTUALLY_FRAME" val="{&quot;height&quot;:329.2,&quot;left&quot;:75.25,&quot;top&quot;:116.65,&quot;width&quot;:868.05}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8074_4*l_h_i*1_3_2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29.2,&quot;left&quot;:75.25,&quot;top&quot;:116.65,&quot;width&quot;:868.05}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8074_4*l_h_i*1_3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  <p:tag name="KSO_WM_DIAGRAM_VIRTUALLY_FRAME" val="{&quot;height&quot;:329.2,&quot;left&quot;:75.25,&quot;top&quot;:116.65,&quot;width&quot;:868.05}"/>
</p:tagLst>
</file>

<file path=ppt/tags/tag21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21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74_4*l_h_f*1_1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329.2,&quot;left&quot;:75.25,&quot;top&quot;:116.65,&quot;width&quot;:868.05}"/>
</p:tagLst>
</file>

<file path=ppt/tags/tag211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74_4*l_h_f*1_2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329.2,&quot;left&quot;:75.25,&quot;top&quot;:116.65,&quot;width&quot;:868.05}"/>
</p:tagLst>
</file>

<file path=ppt/tags/tag21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074_4*l_h_f*1_4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329.2,&quot;left&quot;:75.25,&quot;top&quot;:116.65,&quot;width&quot;:868.05}"/>
</p:tagLst>
</file>

<file path=ppt/tags/tag21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074_4*l_h_f*1_3_1"/>
  <p:tag name="KSO_WM_TEMPLATE_CATEGORY" val="diagram"/>
  <p:tag name="KSO_WM_TEMPLATE_INDEX" val="2022807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329.2,&quot;left&quot;:75.25,&quot;top&quot;:116.65,&quot;width&quot;:868.05}"/>
</p:tagLst>
</file>

<file path=ppt/tags/tag214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1_2"/>
  <p:tag name="KSO_WM_UNIT_ID" val="diagram20176526_1*l_h_i*1_1_2"/>
  <p:tag name="KSO_WM_UNIT_LAYERLEVEL" val="1_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15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3_3"/>
  <p:tag name="KSO_WM_UNIT_ID" val="diagram20176526_1*l_h_i*1_3_3"/>
  <p:tag name="KSO_WM_UNIT_LAYERLEVEL" val="1_1_1"/>
  <p:tag name="KSO_WM_BEAUTIFY_FLAG" val="#wm#"/>
  <p:tag name="KSO_WM_TAG_VERSION" val="1.0"/>
  <p:tag name="KSO_WM_DIAGRAM_GROUP_CODE" val="l1-1"/>
  <p:tag name="KSO_WM_UNIT_FILL_FORE_SCHEMECOLOR_INDEX" val="7"/>
  <p:tag name="KSO_WM_UNIT_FILL_TYPE" val="1"/>
  <p:tag name="KSO_WM_UNIT_TEXT_FILL_FORE_SCHEMECOLOR_INDEX" val="2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16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4_1"/>
  <p:tag name="KSO_WM_UNIT_ID" val="diagram20176526_1*l_h_i*1_4_1"/>
  <p:tag name="KSO_WM_UNIT_LAYERLEVEL" val="1_1_1"/>
  <p:tag name="KSO_WM_BEAUTIFY_FLAG" val="#wm#"/>
  <p:tag name="KSO_WM_TAG_VERSION" val="1.0"/>
  <p:tag name="KSO_WM_DIAGRAM_GROUP_CODE" val="l1-1"/>
  <p:tag name="KSO_WM_UNIT_FILL_FORE_SCHEMECOLOR_INDEX" val="8"/>
  <p:tag name="KSO_WM_UNIT_FILL_TYPE" val="1"/>
  <p:tag name="KSO_WM_UNIT_TEXT_FILL_FORE_SCHEMECOLOR_INDEX" val="2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17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2_1"/>
  <p:tag name="KSO_WM_UNIT_ID" val="diagram20176526_1*l_h_i*1_2_1"/>
  <p:tag name="KSO_WM_UNIT_LAYERLEVEL" val="1_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18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1_3"/>
  <p:tag name="KSO_WM_UNIT_ID" val="diagram20176526_1*l_h_i*1_1_3"/>
  <p:tag name="KSO_WM_UNIT_LAYERLEVEL" val="1_1_1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19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2_2"/>
  <p:tag name="KSO_WM_UNIT_ID" val="diagram20176526_1*l_h_i*1_2_2"/>
  <p:tag name="KSO_WM_UNIT_LAYERLEVEL" val="1_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2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2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220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3_1"/>
  <p:tag name="KSO_WM_UNIT_ID" val="diagram20176526_1*l_h_i*1_3_1"/>
  <p:tag name="KSO_WM_UNIT_LAYERLEVEL" val="1_1_1"/>
  <p:tag name="KSO_WM_BEAUTIFY_FLAG" val="#wm#"/>
  <p:tag name="KSO_WM_TAG_VERSION" val="1.0"/>
  <p:tag name="KSO_WM_DIAGRAM_GROUP_CODE" val="l1-1"/>
  <p:tag name="KSO_WM_UNIT_FILL_FORE_SCHEMECOLOR_INDEX" val="7"/>
  <p:tag name="KSO_WM_UNIT_FILL_TYPE" val="1"/>
  <p:tag name="KSO_WM_UNIT_TEXT_FILL_FORE_SCHEMECOLOR_INDEX" val="2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21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4_2"/>
  <p:tag name="KSO_WM_UNIT_ID" val="diagram20176526_1*l_h_i*1_4_2"/>
  <p:tag name="KSO_WM_UNIT_LAYERLEVEL" val="1_1_1"/>
  <p:tag name="KSO_WM_BEAUTIFY_FLAG" val="#wm#"/>
  <p:tag name="KSO_WM_TAG_VERSION" val="1.0"/>
  <p:tag name="KSO_WM_DIAGRAM_GROUP_CODE" val="l1-1"/>
  <p:tag name="KSO_WM_UNIT_FILL_FORE_SCHEMECOLOR_INDEX" val="8"/>
  <p:tag name="KSO_WM_UNIT_FILL_TYPE" val="1"/>
  <p:tag name="KSO_WM_UNIT_TEXT_FILL_FORE_SCHEMECOLOR_INDEX" val="2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22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2_3"/>
  <p:tag name="KSO_WM_UNIT_ID" val="diagram20176526_1*l_h_i*1_2_3"/>
  <p:tag name="KSO_WM_UNIT_LAYERLEVEL" val="1_1_1"/>
  <p:tag name="KSO_WM_BEAUTIFY_FLAG" val="#wm#"/>
  <p:tag name="KSO_WM_TAG_VERSION" val="1.0"/>
  <p:tag name="KSO_WM_DIAGRAM_GROUP_CODE" val="l1-1"/>
  <p:tag name="KSO_WM_UNIT_TEXT_FILL_FORE_SCHEMECOLOR_INDEX" val="14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23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4_3"/>
  <p:tag name="KSO_WM_UNIT_ID" val="diagram20176526_1*l_h_i*1_4_3"/>
  <p:tag name="KSO_WM_UNIT_LAYERLEVEL" val="1_1_1"/>
  <p:tag name="KSO_WM_BEAUTIFY_FLAG" val="#wm#"/>
  <p:tag name="KSO_WM_TAG_VERSION" val="1.0"/>
  <p:tag name="KSO_WM_DIAGRAM_GROUP_CODE" val="l1-1"/>
  <p:tag name="KSO_WM_UNIT_TEXT_FILL_FORE_SCHEMECOLOR_INDEX" val="14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24.xml><?xml version="1.0" encoding="utf-8"?>
<p:tagLst xmlns:p="http://schemas.openxmlformats.org/presentationml/2006/main">
  <p:tag name="KSO_WM_DIAGRAM_VIRTUALLY_FRAME" val="{&quot;height&quot;:279.0614173228347,&quot;left&quot;:325.0248818897637,&quot;top&quot;:170.48740157480316,&quot;width&quot;:518.3756692913387}"/>
</p:tagLst>
</file>

<file path=ppt/tags/tag225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1_1"/>
  <p:tag name="KSO_WM_UNIT_ID" val="diagram20176526_1*l_h_i*1_1_1"/>
  <p:tag name="KSO_WM_UNIT_LAYERLEVEL" val="1_1_1"/>
  <p:tag name="KSO_WM_TAG_VERSION" val="1.0"/>
  <p:tag name="KSO_WM_DIAGRAM_GROUP_CODE" val="l1-1"/>
  <p:tag name="KSO_WM_UNIT_TEXT_FILL_FORE_SCHEMECOLOR_INDEX" val="14"/>
  <p:tag name="KSO_WM_UNIT_TEXT_FILL_TYPE" val="1"/>
  <p:tag name="KSO_WM_DIAGRAM_VIRTUALLY_FRAME" val="{&quot;height&quot;:302.6744094488189,&quot;left&quot;:224.9232283464567,&quot;top&quot;:102.43055118110235,&quot;width&quot;:701.7233070866141}"/>
</p:tagLst>
</file>

<file path=ppt/tags/tag226.xml><?xml version="1.0" encoding="utf-8"?>
<p:tagLst xmlns:p="http://schemas.openxmlformats.org/presentationml/2006/main">
  <p:tag name="KSO_WM_DIAGRAM_VIRTUALLY_FRAME" val="{&quot;height&quot;:279.0614173228347,&quot;left&quot;:325.0248818897637,&quot;top&quot;:170.48740157480316,&quot;width&quot;:518.3756692913387}"/>
</p:tagLst>
</file>

<file path=ppt/tags/tag227.xml><?xml version="1.0" encoding="utf-8"?>
<p:tagLst xmlns:p="http://schemas.openxmlformats.org/presentationml/2006/main">
  <p:tag name="KSO_WM_DIAGRAM_VIRTUALLY_FRAME" val="{&quot;height&quot;:279.0614173228347,&quot;left&quot;:325.0248818897637,&quot;top&quot;:170.48740157480316,&quot;width&quot;:518.3756692913387}"/>
</p:tagLst>
</file>

<file path=ppt/tags/tag228.xml><?xml version="1.0" encoding="utf-8"?>
<p:tagLst xmlns:p="http://schemas.openxmlformats.org/presentationml/2006/main">
  <p:tag name="KSO_WM_TEMPLATE_CATEGORY" val="diagram"/>
  <p:tag name="KSO_WM_TEMPLATE_INDEX" val="20176526"/>
  <p:tag name="KSO_WM_UNIT_TYPE" val="l_h_i"/>
  <p:tag name="KSO_WM_UNIT_INDEX" val="1_3_2"/>
  <p:tag name="KSO_WM_UNIT_ID" val="diagram20176526_1*l_h_i*1_3_2"/>
  <p:tag name="KSO_WM_UNIT_LAYERLEVEL" val="1_1_1"/>
  <p:tag name="KSO_WM_TAG_VERSION" val="1.0"/>
  <p:tag name="KSO_WM_DIAGRAM_GROUP_CODE" val="l1-1"/>
  <p:tag name="KSO_WM_UNIT_TEXT_FILL_FORE_SCHEMECOLOR_INDEX" val="14"/>
  <p:tag name="KSO_WM_UNIT_TEXT_FILL_TYPE" val="1"/>
  <p:tag name="KSO_WM_DIAGRAM_VIRTUALLY_FRAME" val="{&quot;height&quot;:305.06519685039365,&quot;left&quot;:224.9232283464567,&quot;top&quot;:100.03976377952756,&quot;width&quot;:701.7233070866141}"/>
</p:tagLst>
</file>

<file path=ppt/tags/tag229.xml><?xml version="1.0" encoding="utf-8"?>
<p:tagLst xmlns:p="http://schemas.openxmlformats.org/presentationml/2006/main">
  <p:tag name="KSO_WM_DIAGRAM_VIRTUALLY_FRAME" val="{&quot;height&quot;:279.0614173228347,&quot;left&quot;:325.0248818897637,&quot;top&quot;:170.48740157480316,&quot;width&quot;:518.3756692913387}"/>
</p:tagLst>
</file>

<file path=ppt/tags/tag23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27978_5*n_h_i*1_1_1"/>
  <p:tag name="KSO_WM_TEMPLATE_CATEGORY" val="diagram"/>
  <p:tag name="KSO_WM_TEMPLATE_INDEX" val="20227978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4"/>
  <p:tag name="KSO_WM_UNIT_ID" val="diagram20227978_5*n_h_i*1_1_4"/>
  <p:tag name="KSO_WM_TEMPLATE_CATEGORY" val="diagram"/>
  <p:tag name="KSO_WM_TEMPLATE_INDEX" val="20227978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5"/>
  <p:tag name="KSO_WM_UNIT_ID" val="diagram20227978_5*n_h_i*1_1_5"/>
  <p:tag name="KSO_WM_TEMPLATE_CATEGORY" val="diagram"/>
  <p:tag name="KSO_WM_TEMPLATE_INDEX" val="20227978"/>
  <p:tag name="KSO_WM_UNIT_LAYERLEVEL" val="1_1_1"/>
  <p:tag name="KSO_WM_TAG_VERSION" val="1.0"/>
  <p:tag name="KSO_WM_BEAUTIFY_FLAG" val="#wm#"/>
  <p:tag name="KSO_WM_UNIT_LINE_FORE_SCHEMECOLOR_INDEX" val="10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7"/>
  <p:tag name="KSO_WM_UNIT_ID" val="diagram20227978_5*n_h_i*1_1_7"/>
  <p:tag name="KSO_WM_TEMPLATE_CATEGORY" val="diagram"/>
  <p:tag name="KSO_WM_TEMPLATE_INDEX" val="20227978"/>
  <p:tag name="KSO_WM_UNIT_LAYERLEVEL" val="1_1_1"/>
  <p:tag name="KSO_WM_TAG_VERSION" val="1.0"/>
  <p:tag name="KSO_WM_BEAUTIFY_FLAG" val="#wm#"/>
  <p:tag name="KSO_WM_UNIT_LINE_FORE_SCHEMECOLOR_INDEX" val="10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e"/>
  <p:tag name="KSO_WM_UNIT_TYPE" val="n_h_h_i"/>
  <p:tag name="KSO_WM_UNIT_INDEX" val="1_1_2_1"/>
  <p:tag name="KSO_WM_UNIT_ID" val="diagram20227978_5*n_h_h_i*1_1_2_1"/>
  <p:tag name="KSO_WM_TEMPLATE_CATEGORY" val="diagram"/>
  <p:tag name="KSO_WM_TEMPLATE_INDEX" val="20227978"/>
  <p:tag name="KSO_WM_UNIT_LAYERLEVEL" val="1_1_1_1"/>
  <p:tag name="KSO_WM_TAG_VERSION" val="1.0"/>
  <p:tag name="KSO_WM_BEAUTIFY_FLAG" val="#wm#"/>
  <p:tag name="KSO_WM_UNIT_FILL_FORE_SCHEMECOLOR_INDEX" val="9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e"/>
  <p:tag name="KSO_WM_UNIT_TYPE" val="n_h_h_i"/>
  <p:tag name="KSO_WM_UNIT_INDEX" val="1_1_3_1"/>
  <p:tag name="KSO_WM_UNIT_ID" val="diagram20227978_5*n_h_h_i*1_1_3_1"/>
  <p:tag name="KSO_WM_TEMPLATE_CATEGORY" val="diagram"/>
  <p:tag name="KSO_WM_TEMPLATE_INDEX" val="20227978"/>
  <p:tag name="KSO_WM_UNIT_LAYERLEVEL" val="1_1_1_1"/>
  <p:tag name="KSO_WM_TAG_VERSION" val="1.0"/>
  <p:tag name="KSO_WM_BEAUTIFY_FLAG" val="#wm#"/>
  <p:tag name="KSO_WM_UNIT_FILL_FORE_SCHEMECOLOR_INDEX" val="9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e"/>
  <p:tag name="KSO_WM_UNIT_TYPE" val="n_h_h_i"/>
  <p:tag name="KSO_WM_UNIT_INDEX" val="1_1_4_1"/>
  <p:tag name="KSO_WM_UNIT_ID" val="diagram20227978_5*n_h_h_i*1_1_4_1"/>
  <p:tag name="KSO_WM_TEMPLATE_CATEGORY" val="diagram"/>
  <p:tag name="KSO_WM_TEMPLATE_INDEX" val="20227978"/>
  <p:tag name="KSO_WM_UNIT_LAYERLEVEL" val="1_1_1_1"/>
  <p:tag name="KSO_WM_TAG_VERSION" val="1.0"/>
  <p:tag name="KSO_WM_BEAUTIFY_FLAG" val="#wm#"/>
  <p:tag name="KSO_WM_UNIT_FILL_FORE_SCHEMECOLOR_INDEX" val="9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e"/>
  <p:tag name="KSO_WM_UNIT_TYPE" val="n_h_h_i"/>
  <p:tag name="KSO_WM_UNIT_INDEX" val="1_1_5_1"/>
  <p:tag name="KSO_WM_UNIT_ID" val="diagram20227978_5*n_h_h_i*1_1_5_1"/>
  <p:tag name="KSO_WM_TEMPLATE_CATEGORY" val="diagram"/>
  <p:tag name="KSO_WM_TEMPLATE_INDEX" val="20227978"/>
  <p:tag name="KSO_WM_UNIT_LAYERLEVEL" val="1_1_1_1"/>
  <p:tag name="KSO_WM_TAG_VERSION" val="1.0"/>
  <p:tag name="KSO_WM_BEAUTIFY_FLAG" val="#wm#"/>
  <p:tag name="KSO_WM_UNIT_FILL_FORE_SCHEMECOLOR_INDEX" val="9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8"/>
  <p:tag name="KSO_WM_UNIT_ID" val="diagram20227978_5*n_h_i*1_1_8"/>
  <p:tag name="KSO_WM_TEMPLATE_CATEGORY" val="diagram"/>
  <p:tag name="KSO_WM_TEMPLATE_INDEX" val="20227978"/>
  <p:tag name="KSO_WM_UNIT_LAYERLEVEL" val="1_1_1"/>
  <p:tag name="KSO_WM_TAG_VERSION" val="1.0"/>
  <p:tag name="KSO_WM_BEAUTIFY_FLAG" val="#wm#"/>
  <p:tag name="KSO_WM_UNIT_FILL_FORE_SCHEMECOLOR_INDEX" val="7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9"/>
  <p:tag name="KSO_WM_UNIT_ID" val="diagram20227978_5*n_h_i*1_1_9"/>
  <p:tag name="KSO_WM_TEMPLATE_CATEGORY" val="diagram"/>
  <p:tag name="KSO_WM_TEMPLATE_INDEX" val="20227978"/>
  <p:tag name="KSO_WM_UNIT_LAYERLEVEL" val="1_1_1"/>
  <p:tag name="KSO_WM_TAG_VERSION" val="1.0"/>
  <p:tag name="KSO_WM_BEAUTIFY_FLAG" val="#wm#"/>
  <p:tag name="KSO_WM_UNIT_FILL_FORE_SCHEMECOLOR_INDEX" val="7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4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e"/>
  <p:tag name="KSO_WM_UNIT_TYPE" val="n_h_h_i"/>
  <p:tag name="KSO_WM_UNIT_INDEX" val="1_1_1_1"/>
  <p:tag name="KSO_WM_UNIT_ID" val="diagram20227978_5*n_h_h_i*1_1_1_1"/>
  <p:tag name="KSO_WM_TEMPLATE_CATEGORY" val="diagram"/>
  <p:tag name="KSO_WM_TEMPLATE_INDEX" val="20227978"/>
  <p:tag name="KSO_WM_UNIT_LAYERLEVEL" val="1_1_1_1"/>
  <p:tag name="KSO_WM_TAG_VERSION" val="1.0"/>
  <p:tag name="KSO_WM_BEAUTIFY_FLAG" val="#wm#"/>
  <p:tag name="KSO_WM_UNIT_FILL_FORE_SCHEMECOLOR_INDEX" val="9"/>
  <p:tag name="KSO_WM_UNIT_TEXT_FILL_FORE_SCHEMECOLOR_INDEX" val="2"/>
  <p:tag name="KSO_WM_UNIT_TEXT_FILL_TYPE" val="1"/>
  <p:tag name="KSO_WM_DIAGRAM_VIRTUALLY_FRAME" val="{&quot;height&quot;:354.8500000000007,&quot;left&quot;:109.12150473933653,&quot;top&quot;:117.7,&quot;width&quot;:756.5784952606634}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d"/>
  <p:tag name="KSO_WM_UNIT_TYPE" val="n_h_h_i"/>
  <p:tag name="KSO_WM_UNIT_INDEX" val="1_1_1_1"/>
  <p:tag name="KSO_WM_UNIT_ID" val="diagram20227978_5*n_h_h_i*1_1_1_1"/>
  <p:tag name="KSO_WM_TEMPLATE_CATEGORY" val="diagram"/>
  <p:tag name="KSO_WM_TEMPLATE_INDEX" val="20227978"/>
  <p:tag name="KSO_WM_UNIT_LAYERLEVEL" val="1_1_1_1"/>
  <p:tag name="KSO_WM_TAG_VERSION" val="1.0"/>
  <p:tag name="KSO_WM_BEAUTIFY_FLAG" val="#wm#"/>
  <p:tag name="KSO_WM_UNIT_TEXT_FORE_SCHEMECOLOR_INDEX" val="14"/>
  <p:tag name="KSO_WM_UNIT_TEXT_LINE_FILL_TYPE" val="2"/>
  <p:tag name="KSO_WM_DIAGRAM_VIRTUALLY_FRAME" val="{&quot;height&quot;:354.8500000000007,&quot;left&quot;:109.12150473933653,&quot;top&quot;:117.7,&quot;width&quot;:756.5784952606634}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d"/>
  <p:tag name="KSO_WM_UNIT_TYPE" val="n_h_h_i"/>
  <p:tag name="KSO_WM_UNIT_INDEX" val="1_1_2_1"/>
  <p:tag name="KSO_WM_UNIT_ID" val="diagram20227978_5*n_h_h_i*1_1_2_1"/>
  <p:tag name="KSO_WM_TEMPLATE_CATEGORY" val="diagram"/>
  <p:tag name="KSO_WM_TEMPLATE_INDEX" val="20227978"/>
  <p:tag name="KSO_WM_UNIT_LAYERLEVEL" val="1_1_1_1"/>
  <p:tag name="KSO_WM_TAG_VERSION" val="1.0"/>
  <p:tag name="KSO_WM_BEAUTIFY_FLAG" val="#wm#"/>
  <p:tag name="KSO_WM_UNIT_TEXT_FORE_SCHEMECOLOR_INDEX" val="14"/>
  <p:tag name="KSO_WM_UNIT_TEXT_LINE_FILL_TYPE" val="2"/>
  <p:tag name="KSO_WM_DIAGRAM_VIRTUALLY_FRAME" val="{&quot;height&quot;:354.8500000000007,&quot;left&quot;:109.12150473933653,&quot;top&quot;:117.7,&quot;width&quot;:756.5784952606634}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d"/>
  <p:tag name="KSO_WM_UNIT_TYPE" val="n_h_h_i"/>
  <p:tag name="KSO_WM_UNIT_INDEX" val="1_1_3_1"/>
  <p:tag name="KSO_WM_UNIT_ID" val="diagram20227978_5*n_h_h_i*1_1_3_1"/>
  <p:tag name="KSO_WM_TEMPLATE_CATEGORY" val="diagram"/>
  <p:tag name="KSO_WM_TEMPLATE_INDEX" val="20227978"/>
  <p:tag name="KSO_WM_UNIT_LAYERLEVEL" val="1_1_1_1"/>
  <p:tag name="KSO_WM_TAG_VERSION" val="1.0"/>
  <p:tag name="KSO_WM_BEAUTIFY_FLAG" val="#wm#"/>
  <p:tag name="KSO_WM_UNIT_TEXT_FORE_SCHEMECOLOR_INDEX" val="14"/>
  <p:tag name="KSO_WM_UNIT_TEXT_LINE_FILL_TYPE" val="2"/>
  <p:tag name="KSO_WM_DIAGRAM_VIRTUALLY_FRAME" val="{&quot;height&quot;:354.8500000000007,&quot;left&quot;:109.12150473933653,&quot;top&quot;:117.7,&quot;width&quot;:756.5784952606634}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d"/>
  <p:tag name="KSO_WM_UNIT_TYPE" val="n_h_h_i"/>
  <p:tag name="KSO_WM_UNIT_INDEX" val="1_1_4_1"/>
  <p:tag name="KSO_WM_UNIT_ID" val="diagram20227978_5*n_h_h_i*1_1_4_1"/>
  <p:tag name="KSO_WM_TEMPLATE_CATEGORY" val="diagram"/>
  <p:tag name="KSO_WM_TEMPLATE_INDEX" val="20227978"/>
  <p:tag name="KSO_WM_UNIT_LAYERLEVEL" val="1_1_1_1"/>
  <p:tag name="KSO_WM_TAG_VERSION" val="1.0"/>
  <p:tag name="KSO_WM_BEAUTIFY_FLAG" val="#wm#"/>
  <p:tag name="KSO_WM_UNIT_TEXT_FORE_SCHEMECOLOR_INDEX" val="14"/>
  <p:tag name="KSO_WM_UNIT_TEXT_LINE_FILL_TYPE" val="2"/>
  <p:tag name="KSO_WM_DIAGRAM_VIRTUALLY_FRAME" val="{&quot;height&quot;:354.8500000000007,&quot;left&quot;:109.12150473933653,&quot;top&quot;:117.7,&quot;width&quot;:756.5784952606634}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SUBTYPE" val="d"/>
  <p:tag name="KSO_WM_UNIT_TYPE" val="n_h_h_i"/>
  <p:tag name="KSO_WM_UNIT_INDEX" val="1_1_5_1"/>
  <p:tag name="KSO_WM_UNIT_ID" val="diagram20227978_5*n_h_h_i*1_1_5_1"/>
  <p:tag name="KSO_WM_TEMPLATE_CATEGORY" val="diagram"/>
  <p:tag name="KSO_WM_TEMPLATE_INDEX" val="20227978"/>
  <p:tag name="KSO_WM_UNIT_LAYERLEVEL" val="1_1_1_1"/>
  <p:tag name="KSO_WM_TAG_VERSION" val="1.0"/>
  <p:tag name="KSO_WM_BEAUTIFY_FLAG" val="#wm#"/>
  <p:tag name="KSO_WM_UNIT_TEXT_FORE_SCHEMECOLOR_INDEX" val="14"/>
  <p:tag name="KSO_WM_UNIT_TEXT_LINE_FILL_TYPE" val="2"/>
  <p:tag name="KSO_WM_DIAGRAM_VIRTUALLY_FRAME" val="{&quot;height&quot;:354.8500000000007,&quot;left&quot;:109.12150473933653,&quot;top&quot;:117.7,&quot;width&quot;:756.5784952606634}"/>
</p:tagLst>
</file>

<file path=ppt/tags/tag246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47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48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49.xml><?xml version="1.0" encoding="utf-8"?>
<p:tagLst xmlns:p="http://schemas.openxmlformats.org/presentationml/2006/main">
  <p:tag name="KSO_WM_DIAGRAM_VIRTUALLY_FRAME" val="{&quot;height&quot;:608.15,&quot;left&quot;:99.9,&quot;top&quot;:87.5,&quot;width&quot;:825.1}"/>
</p:tagLst>
</file>

<file path=ppt/tags/tag25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250.xml><?xml version="1.0" encoding="utf-8"?>
<p:tagLst xmlns:p="http://schemas.openxmlformats.org/presentationml/2006/main">
  <p:tag name="KSO_WM_DIAGRAM_VIRTUALLY_FRAME" val="{&quot;height&quot;:608.15,&quot;left&quot;:99.9,&quot;top&quot;:87.5,&quot;width&quot;:825.1}"/>
</p:tagLst>
</file>

<file path=ppt/tags/tag251.xml><?xml version="1.0" encoding="utf-8"?>
<p:tagLst xmlns:p="http://schemas.openxmlformats.org/presentationml/2006/main">
  <p:tag name="KSO_WM_DIAGRAM_VIRTUALLY_FRAME" val="{&quot;height&quot;:608.15,&quot;left&quot;:99.9,&quot;top&quot;:87.5,&quot;width&quot;:825.1}"/>
</p:tagLst>
</file>

<file path=ppt/tags/tag252.xml><?xml version="1.0" encoding="utf-8"?>
<p:tagLst xmlns:p="http://schemas.openxmlformats.org/presentationml/2006/main">
  <p:tag name="KSO_WM_DIAGRAM_VIRTUALLY_FRAME" val="{&quot;height&quot;:608.15,&quot;left&quot;:99.9,&quot;top&quot;:87.5,&quot;width&quot;:825.1}"/>
</p:tagLst>
</file>

<file path=ppt/tags/tag253.xml><?xml version="1.0" encoding="utf-8"?>
<p:tagLst xmlns:p="http://schemas.openxmlformats.org/presentationml/2006/main">
  <p:tag name="KSO_WM_DIAGRAM_VIRTUALLY_FRAME" val="{&quot;height&quot;:386.69885805190563,&quot;left&quot;:111.9,&quot;top&quot;:102.8499608457322,&quot;width&quot;:813.1}"/>
</p:tagLst>
</file>

<file path=ppt/tags/tag254.xml><?xml version="1.0" encoding="utf-8"?>
<p:tagLst xmlns:p="http://schemas.openxmlformats.org/presentationml/2006/main">
  <p:tag name="KSO_WM_DIAGRAM_VIRTUALLY_FRAME" val="{&quot;height&quot;:608.15,&quot;left&quot;:99.9,&quot;top&quot;:87.5,&quot;width&quot;:825.1}"/>
</p:tagLst>
</file>

<file path=ppt/tags/tag255.xml><?xml version="1.0" encoding="utf-8"?>
<p:tagLst xmlns:p="http://schemas.openxmlformats.org/presentationml/2006/main">
  <p:tag name="KSO_WM_DIAGRAM_VIRTUALLY_FRAME" val="{&quot;height&quot;:608.15,&quot;left&quot;:99.9,&quot;top&quot;:87.5,&quot;width&quot;:825.1}"/>
</p:tagLst>
</file>

<file path=ppt/tags/tag2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i"/>
  <p:tag name="KSO_WM_UNIT_INDEX" val="1_1"/>
  <p:tag name="KSO_WM_UNIT_ID" val="diagram20177797_3*n_i*1_1"/>
  <p:tag name="KSO_WM_UNIT_LAYERLEVEL" val="1_1"/>
  <p:tag name="KSO_WM_UNIT_LINE_FORE_SCHEMECOLOR_INDEX" val="5"/>
  <p:tag name="KSO_WM_UNIT_LINE_FILL_TYPE" val="2"/>
  <p:tag name="KSO_WM_DIAGRAM_VIRTUALLY_FRAME" val="{&quot;height&quot;:266.33338582677163,&quot;left&quot;:112.02141732283465,&quot;top&quot;:153.26661417322833,&quot;width&quot;:778.3785826771654}"/>
</p:tagLst>
</file>

<file path=ppt/tags/tag2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i"/>
  <p:tag name="KSO_WM_UNIT_INDEX" val="1_2"/>
  <p:tag name="KSO_WM_UNIT_ID" val="diagram20177797_3*n_i*1_2"/>
  <p:tag name="KSO_WM_UNIT_LAYERLEVEL" val="1_1"/>
  <p:tag name="KSO_WM_UNIT_LINE_FORE_SCHEMECOLOR_INDEX" val="5"/>
  <p:tag name="KSO_WM_UNIT_LINE_FILL_TYPE" val="2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f"/>
  <p:tag name="KSO_WM_UNIT_INDEX" val="1_1_1"/>
  <p:tag name="KSO_WM_UNIT_ID" val="diagram20177797_3*n_h_f*1_1_1"/>
  <p:tag name="KSO_WM_UNIT_LAYERLEVEL" val="1_1_1"/>
  <p:tag name="KSO_WM_UNIT_VALUE" val="14"/>
  <p:tag name="KSO_WM_UNIT_HIGHLIGHT" val="0"/>
  <p:tag name="KSO_WM_UNIT_COMPATIBLE" val="0"/>
  <p:tag name="KSO_WM_UNIT_CLEAR" val="0"/>
  <p:tag name="KSO_WM_UNIT_PRESET_TEXT_INDEX" val="2"/>
  <p:tag name="KSO_WM_UNIT_PRESET_TEXT_LEN" val="10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f"/>
  <p:tag name="KSO_WM_UNIT_INDEX" val="1_4_1"/>
  <p:tag name="KSO_WM_UNIT_ID" val="diagram20177797_3*n_h_f*1_4_1"/>
  <p:tag name="KSO_WM_UNIT_LAYERLEVEL" val="1_1_1"/>
  <p:tag name="KSO_WM_UNIT_VALUE" val="14"/>
  <p:tag name="KSO_WM_UNIT_HIGHLIGHT" val="0"/>
  <p:tag name="KSO_WM_UNIT_COMPATIBLE" val="0"/>
  <p:tag name="KSO_WM_UNIT_CLEAR" val="0"/>
  <p:tag name="KSO_WM_UNIT_PRESET_TEXT_INDEX" val="2"/>
  <p:tag name="KSO_WM_UNIT_PRESET_TEXT_LEN" val="10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6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2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i"/>
  <p:tag name="KSO_WM_UNIT_INDEX" val="1_3"/>
  <p:tag name="KSO_WM_UNIT_ID" val="diagram20177797_3*n_i*1_3"/>
  <p:tag name="KSO_WM_UNIT_LAYERLEVEL" val="1_1"/>
  <p:tag name="KSO_WM_UNIT_LINE_FORE_SCHEMECOLOR_INDEX" val="5"/>
  <p:tag name="KSO_WM_UNIT_LINE_FILL_TYPE" val="2"/>
  <p:tag name="KSO_WM_DIAGRAM_VIRTUALLY_FRAME" val="{&quot;height&quot;:266.33338582677163,&quot;left&quot;:112.02141732283465,&quot;top&quot;:153.26661417322833,&quot;width&quot;:778.3785826771654}"/>
</p:tagLst>
</file>

<file path=ppt/tags/tag2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i"/>
  <p:tag name="KSO_WM_UNIT_INDEX" val="1_6"/>
  <p:tag name="KSO_WM_UNIT_ID" val="diagram20177797_3*n_i*1_6"/>
  <p:tag name="KSO_WM_UNIT_LAYERLEVEL" val="1_1"/>
  <p:tag name="KSO_WM_UNIT_LINE_FORE_SCHEMECOLOR_INDEX" val="5"/>
  <p:tag name="KSO_WM_UNIT_LINE_FILL_TYPE" val="2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1_1"/>
  <p:tag name="KSO_WM_UNIT_ID" val="diagram20177797_3*n_h_i*1_1_1"/>
  <p:tag name="KSO_WM_UNIT_LAYERLEVEL" val="1_1_1"/>
  <p:tag name="KSO_WM_DIAGRAM_VIRTUALLY_FRAME" val="{&quot;height&quot;:266.33338582677163,&quot;left&quot;:112.02141732283465,&quot;top&quot;:153.26661417322833,&quot;width&quot;:778.3785826771654}"/>
</p:tagLst>
</file>

<file path=ppt/tags/tag2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4_1"/>
  <p:tag name="KSO_WM_UNIT_ID" val="diagram20177797_3*n_h_i*1_4_1"/>
  <p:tag name="KSO_WM_UNIT_LAYERLEVEL" val="1_1_1"/>
  <p:tag name="KSO_WM_DIAGRAM_VIRTUALLY_FRAME" val="{&quot;height&quot;:266.33338582677163,&quot;left&quot;:112.02141732283465,&quot;top&quot;:153.26661417322833,&quot;width&quot;:778.3785826771654}"/>
</p:tagLst>
</file>

<file path=ppt/tags/tag2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3_1"/>
  <p:tag name="KSO_WM_UNIT_ID" val="diagram20177797_3*n_h_i*1_3_1"/>
  <p:tag name="KSO_WM_UNIT_LAYERLEVEL" val="1_1_1"/>
  <p:tag name="KSO_WM_DIAGRAM_VIRTUALLY_FRAME" val="{&quot;height&quot;:266.33338582677163,&quot;left&quot;:112.02141732283465,&quot;top&quot;:153.26661417322833,&quot;width&quot;:778.3785826771654}"/>
</p:tagLst>
</file>

<file path=ppt/tags/tag2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2_1"/>
  <p:tag name="KSO_WM_UNIT_ID" val="diagram20177797_3*n_h_i*1_2_1"/>
  <p:tag name="KSO_WM_UNIT_LAYERLEVEL" val="1_1_1"/>
  <p:tag name="KSO_WM_DIAGRAM_VIRTUALLY_FRAME" val="{&quot;height&quot;:266.33338582677163,&quot;left&quot;:112.02141732283465,&quot;top&quot;:153.26661417322833,&quot;width&quot;:778.3785826771654}"/>
</p:tagLst>
</file>

<file path=ppt/tags/tag2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77797_3*i*18"/>
  <p:tag name="KSO_WM_TEMPLATE_CATEGORY" val="diagram"/>
  <p:tag name="KSO_WM_TEMPLATE_INDEX" val="20177797"/>
  <p:tag name="KSO_WM_UNIT_INDEX" val="18"/>
  <p:tag name="KSO_WM_DIAGRAM_VIRTUALLY_FRAME" val="{&quot;height&quot;:266.33338582677163,&quot;left&quot;:112.02141732283465,&quot;top&quot;:153.26661417322833,&quot;width&quot;:778.3785826771654}"/>
</p:tagLst>
</file>

<file path=ppt/tags/tag2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1_2"/>
  <p:tag name="KSO_WM_UNIT_ID" val="diagram20177797_3*n_h_i*1_1_2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1_3"/>
  <p:tag name="KSO_WM_UNIT_ID" val="diagram20177797_3*n_h_i*1_1_3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6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77797_3*i*23"/>
  <p:tag name="KSO_WM_TEMPLATE_CATEGORY" val="diagram"/>
  <p:tag name="KSO_WM_TEMPLATE_INDEX" val="20177797"/>
  <p:tag name="KSO_WM_UNIT_INDEX" val="23"/>
  <p:tag name="KSO_WM_DIAGRAM_VIRTUALLY_FRAME" val="{&quot;height&quot;:266.33338582677163,&quot;left&quot;:112.02141732283465,&quot;top&quot;:153.26661417322833,&quot;width&quot;:778.3785826771654}"/>
</p:tagLst>
</file>

<file path=ppt/tags/tag27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2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2_2"/>
  <p:tag name="KSO_WM_UNIT_ID" val="diagram20177797_3*n_h_i*1_2_2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2_3"/>
  <p:tag name="KSO_WM_UNIT_ID" val="diagram20177797_3*n_h_i*1_2_3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77797_3*i*28"/>
  <p:tag name="KSO_WM_TEMPLATE_CATEGORY" val="diagram"/>
  <p:tag name="KSO_WM_TEMPLATE_INDEX" val="20177797"/>
  <p:tag name="KSO_WM_UNIT_INDEX" val="28"/>
  <p:tag name="KSO_WM_DIAGRAM_VIRTUALLY_FRAME" val="{&quot;height&quot;:266.33338582677163,&quot;left&quot;:112.02141732283465,&quot;top&quot;:153.26661417322833,&quot;width&quot;:778.3785826771654}"/>
</p:tagLst>
</file>

<file path=ppt/tags/tag2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3_2"/>
  <p:tag name="KSO_WM_UNIT_ID" val="diagram20177797_3*n_h_i*1_3_2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3_3"/>
  <p:tag name="KSO_WM_UNIT_ID" val="diagram20177797_3*n_h_i*1_3_3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77797_3*i*33"/>
  <p:tag name="KSO_WM_TEMPLATE_CATEGORY" val="diagram"/>
  <p:tag name="KSO_WM_TEMPLATE_INDEX" val="20177797"/>
  <p:tag name="KSO_WM_UNIT_INDEX" val="33"/>
  <p:tag name="KSO_WM_DIAGRAM_VIRTUALLY_FRAME" val="{&quot;height&quot;:266.33338582677163,&quot;left&quot;:112.02141732283465,&quot;top&quot;:153.26661417322833,&quot;width&quot;:778.3785826771654}"/>
</p:tagLst>
</file>

<file path=ppt/tags/tag2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4_2"/>
  <p:tag name="KSO_WM_UNIT_ID" val="diagram20177797_3*n_h_i*1_4_2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7797"/>
  <p:tag name="KSO_WM_DIAGRAM_GROUP_CODE" val="n1-1"/>
  <p:tag name="KSO_WM_UNIT_TYPE" val="n_h_i"/>
  <p:tag name="KSO_WM_UNIT_INDEX" val="1_4_3"/>
  <p:tag name="KSO_WM_UNIT_ID" val="diagram20177797_3*n_h_i*1_4_3"/>
  <p:tag name="KSO_WM_UNIT_LAYERLEVEL" val="1_1_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266.33338582677163,&quot;left&quot;:112.02141732283465,&quot;top&quot;:153.26661417322833,&quot;width&quot;:778.3785826771654}"/>
</p:tagLst>
</file>

<file path=ppt/tags/tag278.xml><?xml version="1.0" encoding="utf-8"?>
<p:tagLst xmlns:p="http://schemas.openxmlformats.org/presentationml/2006/main">
  <p:tag name="KSO_WM_TAG_VERSION" val="1.0"/>
  <p:tag name="KSO_WM_TEMPLATE_CATEGORY" val="diagram"/>
  <p:tag name="KSO_WM_TEMPLATE_INDEX" val="20177797"/>
  <p:tag name="KSO_WM_DIAGRAM_GROUP_CODE" val="n1-1"/>
  <p:tag name="KSO_WM_UNIT_TYPE" val="n_h_f"/>
  <p:tag name="KSO_WM_UNIT_INDEX" val="1_1_1"/>
  <p:tag name="KSO_WM_UNIT_ID" val="diagram20177797_3*n_h_f*1_1_1"/>
  <p:tag name="KSO_WM_UNIT_LAYERLEVEL" val="1_1_1"/>
  <p:tag name="KSO_WM_UNIT_VALUE" val="14"/>
  <p:tag name="KSO_WM_UNIT_HIGHLIGHT" val="0"/>
  <p:tag name="KSO_WM_UNIT_COMPATIBLE" val="0"/>
  <p:tag name="KSO_WM_UNIT_CLEAR" val="0"/>
  <p:tag name="KSO_WM_UNIT_PRESET_TEXT_INDEX" val="2"/>
  <p:tag name="KSO_WM_UNIT_PRESET_TEXT_LEN" val="10"/>
  <p:tag name="KSO_WM_UNIT_TEXT_FILL_FORE_SCHEMECOLOR_INDEX" val="13"/>
  <p:tag name="KSO_WM_UNIT_TEXT_FILL_TYPE" val="1"/>
  <p:tag name="KSO_WM_DIAGRAM_VIRTUALLY_FRAME" val="{&quot;height&quot;:250.36685039370076,&quot;left&quot;:143.22141732283464,&quot;top&quot;:156.96661417322835,&quot;width&quot;:770.9785826771654}"/>
</p:tagLst>
</file>

<file path=ppt/tags/tag279.xml><?xml version="1.0" encoding="utf-8"?>
<p:tagLst xmlns:p="http://schemas.openxmlformats.org/presentationml/2006/main">
  <p:tag name="KSO_WM_TAG_VERSION" val="1.0"/>
  <p:tag name="KSO_WM_TEMPLATE_CATEGORY" val="diagram"/>
  <p:tag name="KSO_WM_TEMPLATE_INDEX" val="20177797"/>
  <p:tag name="KSO_WM_DIAGRAM_GROUP_CODE" val="n1-1"/>
  <p:tag name="KSO_WM_UNIT_TYPE" val="n_h_f"/>
  <p:tag name="KSO_WM_UNIT_INDEX" val="1_1_1"/>
  <p:tag name="KSO_WM_UNIT_ID" val="diagram20177797_3*n_h_f*1_1_1"/>
  <p:tag name="KSO_WM_UNIT_LAYERLEVEL" val="1_1_1"/>
  <p:tag name="KSO_WM_UNIT_VALUE" val="14"/>
  <p:tag name="KSO_WM_UNIT_HIGHLIGHT" val="0"/>
  <p:tag name="KSO_WM_UNIT_COMPATIBLE" val="0"/>
  <p:tag name="KSO_WM_UNIT_CLEAR" val="0"/>
  <p:tag name="KSO_WM_UNIT_PRESET_TEXT_INDEX" val="2"/>
  <p:tag name="KSO_WM_UNIT_PRESET_TEXT_LEN" val="10"/>
  <p:tag name="KSO_WM_UNIT_TEXT_FILL_FORE_SCHEMECOLOR_INDEX" val="13"/>
  <p:tag name="KSO_WM_UNIT_TEXT_FILL_TYPE" val="1"/>
  <p:tag name="KSO_WM_DIAGRAM_VIRTUALLY_FRAME" val="{&quot;height&quot;:250.36685039370076,&quot;left&quot;:143.22141732283464,&quot;top&quot;:156.96661417322835,&quot;width&quot;:770.9785826771654}"/>
</p:tagLst>
</file>

<file path=ppt/tags/tag28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280.xml><?xml version="1.0" encoding="utf-8"?>
<p:tagLst xmlns:p="http://schemas.openxmlformats.org/presentationml/2006/main">
  <p:tag name="KSO_WM_DIAGRAM_VIRTUALLY_FRAME" val="{&quot;height&quot;:390.1529921259841,&quot;left&quot;:48.99141732283464,&quot;top&quot;:136.83566929133858,&quot;width&quot;:561.05}"/>
</p:tagLst>
</file>

<file path=ppt/tags/tag281.xml><?xml version="1.0" encoding="utf-8"?>
<p:tagLst xmlns:p="http://schemas.openxmlformats.org/presentationml/2006/main">
  <p:tag name="KSO_WM_DIAGRAM_VIRTUALLY_FRAME" val="{&quot;height&quot;:461.72935728871215,&quot;left&quot;:48.99141732283464,&quot;top&quot;:215.6356692913386,&quot;width&quot;:561.05}"/>
</p:tagLst>
</file>

<file path=ppt/tags/tag282.xml><?xml version="1.0" encoding="utf-8"?>
<p:tagLst xmlns:p="http://schemas.openxmlformats.org/presentationml/2006/main">
  <p:tag name="KSO_WM_DIAGRAM_VIRTUALLY_FRAME" val="{&quot;height&quot;:461.72935728871215,&quot;left&quot;:48.99141732283464,&quot;top&quot;:215.6356692913386,&quot;width&quot;:561.05}"/>
</p:tagLst>
</file>

<file path=ppt/tags/tag283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84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85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86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87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88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89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9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290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91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92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93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94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295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96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97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98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2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DIAGRAM_VIRTUALLY_FRAME" val="{&quot;height&quot;:366.65,&quot;left&quot;:322.1,&quot;top&quot;:100.85,&quot;width&quot;:620.5}"/>
</p:tagLst>
</file>

<file path=ppt/tags/tag3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30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2_2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2"/>
  <p:tag name="KSO_WM_DIAGRAM_VIRTUALLY_FRAME" val="{&quot;height&quot;:366.65,&quot;left&quot;:322.1,&quot;top&quot;:100.85,&quot;width&quot;:620.5}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2_3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3"/>
  <p:tag name="KSO_WM_DIAGRAM_VIRTUALLY_FRAME" val="{&quot;height&quot;:366.65,&quot;left&quot;:322.1,&quot;top&quot;:100.85,&quot;width&quot;:620.5}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2_4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4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DIAGRAM_VIRTUALLY_FRAME" val="{&quot;height&quot;:366.65,&quot;left&quot;:322.1,&quot;top&quot;:100.85,&quot;width&quot;:620.5}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x*1_2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UNIT_VALUE" val="132*132"/>
  <p:tag name="KSO_WM_DIAGRAM_GROUP_CODE" val="l1-1"/>
  <p:tag name="KSO_WM_UNIT_TYPE" val="l_h_x"/>
  <p:tag name="KSO_WM_UNIT_INDEX" val="1_2_1"/>
  <p:tag name="KSO_WM_DIAGRAM_VIRTUALLY_FRAME" val="{&quot;height&quot;:366.65,&quot;left&quot;:322.1,&quot;top&quot;:100.85,&quot;width&quot;:620.5}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3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DIAGRAM_VIRTUALLY_FRAME" val="{&quot;height&quot;:366.65,&quot;left&quot;:322.1,&quot;top&quot;:100.85,&quot;width&quot;:620.5}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3_2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2"/>
  <p:tag name="KSO_WM_DIAGRAM_VIRTUALLY_FRAME" val="{&quot;height&quot;:366.65,&quot;left&quot;:322.1,&quot;top&quot;:100.85,&quot;width&quot;:620.5}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3_3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3"/>
  <p:tag name="KSO_WM_DIAGRAM_VIRTUALLY_FRAME" val="{&quot;height&quot;:366.65,&quot;left&quot;:322.1,&quot;top&quot;:100.85,&quot;width&quot;:620.5}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3_4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4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  <p:tag name="KSO_WM_DIAGRAM_VIRTUALLY_FRAME" val="{&quot;height&quot;:366.65,&quot;left&quot;:322.1,&quot;top&quot;:100.85,&quot;width&quot;:620.5}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x*1_3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UNIT_VALUE" val="132*132"/>
  <p:tag name="KSO_WM_DIAGRAM_GROUP_CODE" val="l1-1"/>
  <p:tag name="KSO_WM_UNIT_TYPE" val="l_h_x"/>
  <p:tag name="KSO_WM_UNIT_INDEX" val="1_3_1"/>
  <p:tag name="KSO_WM_DIAGRAM_VIRTUALLY_FRAME" val="{&quot;height&quot;:366.65,&quot;left&quot;:322.1,&quot;top&quot;:100.85,&quot;width&quot;:620.5}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1_4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4"/>
  <p:tag name="KSO_WM_DIAGRAM_VIRTUALLY_FRAME" val="{&quot;height&quot;:366.65,&quot;left&quot;:322.1,&quot;top&quot;:100.85,&quot;width&quot;:620.5}"/>
</p:tagLst>
</file>

<file path=ppt/tags/tag31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1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DIAGRAM_VIRTUALLY_FRAME" val="{&quot;height&quot;:366.65,&quot;left&quot;:322.1,&quot;top&quot;:100.85,&quot;width&quot;:620.5}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1_2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2"/>
  <p:tag name="KSO_WM_DIAGRAM_VIRTUALLY_FRAME" val="{&quot;height&quot;:366.65,&quot;left&quot;:322.1,&quot;top&quot;:100.85,&quot;width&quot;:620.5}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1_3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DIAGRAM_VIRTUALLY_FRAME" val="{&quot;height&quot;:366.65,&quot;left&quot;:322.1,&quot;top&quot;:100.85,&quot;width&quot;:620.5}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x*1_1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UNIT_VALUE" val="132*132"/>
  <p:tag name="KSO_WM_DIAGRAM_GROUP_CODE" val="l1-1"/>
  <p:tag name="KSO_WM_UNIT_TYPE" val="l_h_x"/>
  <p:tag name="KSO_WM_UNIT_INDEX" val="1_1_1"/>
  <p:tag name="KSO_WM_DIAGRAM_VIRTUALLY_FRAME" val="{&quot;height&quot;:366.65,&quot;left&quot;:322.1,&quot;top&quot;:100.85,&quot;width&quot;:620.5}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5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1"/>
  <p:tag name="KSO_WM_DIAGRAM_VIRTUALLY_FRAME" val="{&quot;height&quot;:366.65,&quot;left&quot;:322.1,&quot;top&quot;:100.85,&quot;width&quot;:620.5}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5_2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2"/>
  <p:tag name="KSO_WM_DIAGRAM_VIRTUALLY_FRAME" val="{&quot;height&quot;:366.65,&quot;left&quot;:322.1,&quot;top&quot;:100.85,&quot;width&quot;:620.5}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5_3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3"/>
  <p:tag name="KSO_WM_DIAGRAM_VIRTUALLY_FRAME" val="{&quot;height&quot;:366.65,&quot;left&quot;:322.1,&quot;top&quot;:100.85,&quot;width&quot;:620.5}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5_4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4"/>
  <p:tag name="KSO_WM_UNIT_FILL_FORE_SCHEMECOLOR_INDEX" val="14"/>
  <p:tag name="KSO_WM_UNIT_FILL_TYPE" val="1"/>
  <p:tag name="KSO_WM_UNIT_LINE_FORE_SCHEMECOLOR_INDEX" val="9"/>
  <p:tag name="KSO_WM_UNIT_LINE_FILL_TYPE" val="2"/>
  <p:tag name="KSO_WM_UNIT_TEXT_FILL_FORE_SCHEMECOLOR_INDEX" val="2"/>
  <p:tag name="KSO_WM_UNIT_TEXT_FILL_TYPE" val="1"/>
  <p:tag name="KSO_WM_DIAGRAM_VIRTUALLY_FRAME" val="{&quot;height&quot;:366.65,&quot;left&quot;:322.1,&quot;top&quot;:100.85,&quot;width&quot;:620.5}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x*1_5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UNIT_VALUE" val="132*132"/>
  <p:tag name="KSO_WM_DIAGRAM_GROUP_CODE" val="l1-1"/>
  <p:tag name="KSO_WM_UNIT_TYPE" val="l_h_x"/>
  <p:tag name="KSO_WM_UNIT_INDEX" val="1_5_1"/>
  <p:tag name="KSO_WM_DIAGRAM_VIRTUALLY_FRAME" val="{&quot;height&quot;:366.65,&quot;left&quot;:322.1,&quot;top&quot;:100.85,&quot;width&quot;:620.5}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4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DIAGRAM_VIRTUALLY_FRAME" val="{&quot;height&quot;:366.65,&quot;left&quot;:322.1,&quot;top&quot;:100.85,&quot;width&quot;:620.5}"/>
</p:tagLst>
</file>

<file path=ppt/tags/tag32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4_2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2"/>
  <p:tag name="KSO_WM_DIAGRAM_VIRTUALLY_FRAME" val="{&quot;height&quot;:366.65,&quot;left&quot;:322.1,&quot;top&quot;:100.85,&quot;width&quot;:620.5}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4_3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3"/>
  <p:tag name="KSO_WM_DIAGRAM_VIRTUALLY_FRAME" val="{&quot;height&quot;:366.65,&quot;left&quot;:322.1,&quot;top&quot;:100.85,&quot;width&quot;:620.5}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i*1_4_4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4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  <p:tag name="KSO_WM_DIAGRAM_VIRTUALLY_FRAME" val="{&quot;height&quot;:366.65,&quot;left&quot;:322.1,&quot;top&quot;:100.85,&quot;width&quot;:620.5}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x*1_4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UNIT_VALUE" val="132*132"/>
  <p:tag name="KSO_WM_DIAGRAM_GROUP_CODE" val="l1-1"/>
  <p:tag name="KSO_WM_UNIT_TYPE" val="l_h_x"/>
  <p:tag name="KSO_WM_UNIT_INDEX" val="1_4_1"/>
  <p:tag name="KSO_WM_DIAGRAM_VIRTUALLY_FRAME" val="{&quot;height&quot;:366.65,&quot;left&quot;:322.1,&quot;top&quot;:100.85,&quot;width&quot;:620.5}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28103_5*l_h_a*1_1_1"/>
  <p:tag name="KSO_WM_TEMPLATE_CATEGORY" val="diagram"/>
  <p:tag name="KSO_WM_TEMPLATE_INDEX" val="20228103"/>
  <p:tag name="KSO_WM_UNIT_LAYERLEVEL" val="1_1_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DIAGRAM_GROUP_CODE" val="l1-1"/>
  <p:tag name="KSO_WM_UNIT_TYPE" val="l_h_a"/>
  <p:tag name="KSO_WM_UNIT_INDEX" val="1_1_1"/>
  <p:tag name="KSO_WM_UNIT_TEXT_FILL_FORE_SCHEMECOLOR_INDEX" val="5"/>
  <p:tag name="KSO_WM_UNIT_TEXT_FILL_TYPE" val="1"/>
  <p:tag name="KSO_WM_DIAGRAM_VIRTUALLY_FRAME" val="{&quot;height&quot;:366.65,&quot;left&quot;:322.1,&quot;top&quot;:100.85,&quot;width&quot;:620.5}"/>
</p:tagLst>
</file>

<file path=ppt/tags/tag325.xml><?xml version="1.0" encoding="utf-8"?>
<p:tagLst xmlns:p="http://schemas.openxmlformats.org/presentationml/2006/main">
  <p:tag name="KSO_WM_DIAGRAM_VIRTUALLY_FRAME" val="{&quot;height&quot;:422.8845669291339,&quot;left&quot;:327.5248818897637,&quot;top&quot;:131.73740157480316,&quot;width&quot;:518.3756692913387}"/>
</p:tagLst>
</file>

<file path=ppt/tags/tag326.xml><?xml version="1.0" encoding="utf-8"?>
<p:tagLst xmlns:p="http://schemas.openxmlformats.org/presentationml/2006/main">
  <p:tag name="KSO_WM_DIAGRAM_VIRTUALLY_FRAME" val="{&quot;height&quot;:422.8845669291339,&quot;left&quot;:327.5248818897637,&quot;top&quot;:131.73740157480316,&quot;width&quot;:518.3756692913387}"/>
</p:tagLst>
</file>

<file path=ppt/tags/tag327.xml><?xml version="1.0" encoding="utf-8"?>
<p:tagLst xmlns:p="http://schemas.openxmlformats.org/presentationml/2006/main">
  <p:tag name="KSO_WM_DIAGRAM_VIRTUALLY_FRAME" val="{&quot;height&quot;:422.8845669291339,&quot;left&quot;:327.5248818897637,&quot;top&quot;:131.73740157480316,&quot;width&quot;:518.3756692913387}"/>
</p:tagLst>
</file>

<file path=ppt/tags/tag328.xml><?xml version="1.0" encoding="utf-8"?>
<p:tagLst xmlns:p="http://schemas.openxmlformats.org/presentationml/2006/main">
  <p:tag name="KSO_WM_DIAGRAM_VIRTUALLY_FRAME" val="{&quot;height&quot;:422.8845669291339,&quot;left&quot;:327.5248818897637,&quot;top&quot;:131.73740157480316,&quot;width&quot;:518.3756692913387}"/>
</p:tagLst>
</file>

<file path=ppt/tags/tag329.xml><?xml version="1.0" encoding="utf-8"?>
<p:tagLst xmlns:p="http://schemas.openxmlformats.org/presentationml/2006/main">
  <p:tag name="KSO_WPP_MARK_KEY" val="bcdaf46f-6e23-442c-a479-1bbc16cd76d9"/>
  <p:tag name="COMMONDATA" val="eyJoZGlkIjoiYTg4NzVmOTVhNTA5MzI0OTJiNTI5ODJmM2VjMGQyMDcifQ=="/>
  <p:tag name="commondata" val="eyJjb3VudCI6MSwiaGRpZCI6ImVmYWM2NWYxMGMxNDE4M2M2MDcwMzQxZTU5YjRmMDM4IiwidXNlckNvdW50IjoxfQ=="/>
</p:tagLst>
</file>

<file path=ppt/tags/tag33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34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35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36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37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38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21.8}"/>
</p:tagLst>
</file>

<file path=ppt/tags/tag39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4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40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41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42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43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08.7218110236219}"/>
</p:tagLst>
</file>

<file path=ppt/tags/tag44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45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46.xml><?xml version="1.0" encoding="utf-8"?>
<p:tagLst xmlns:p="http://schemas.openxmlformats.org/presentationml/2006/main">
  <p:tag name="KSO_WM_DIAGRAM_VIRTUALLY_FRAME" val="{&quot;height&quot;:316.2087401574803,&quot;left&quot;:467.7,&quot;top&quot;:121.59125984251969,&quot;width&quot;:421.8}"/>
</p:tagLst>
</file>

<file path=ppt/tags/tag47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48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49.xml><?xml version="1.0" encoding="utf-8"?>
<p:tagLst xmlns:p="http://schemas.openxmlformats.org/presentationml/2006/main">
  <p:tag name="KSO_WM_DIAGRAM_VIRTUALLY_FRAME" val="{&quot;height&quot;:396.7,&quot;left&quot;:489.05,&quot;top&quot;:74.7,&quot;width&quot;:417.8}"/>
</p:tagLst>
</file>

<file path=ppt/tags/tag5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50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51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52.xml><?xml version="1.0" encoding="utf-8"?>
<p:tagLst xmlns:p="http://schemas.openxmlformats.org/presentationml/2006/main">
  <p:tag name="KSO_WM_DIAGRAM_VIRTUALLY_FRAME" val="{&quot;height&quot;:367.06795275590554,&quot;left&quot;:55.238897637795276,&quot;top&quot;:136.12535433070866,&quot;width&quot;:849.5222047244094}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57_3*l_h_i*1_1_3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417.85,&quot;left&quot;:396.5597429676812,&quot;top&quot;:74.3,&quot;width&quot;:457.93051406463775}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57_3*l_h_i*1_2_3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DIAGRAM_VIRTUALLY_FRAME" val="{&quot;height&quot;:417.85,&quot;left&quot;:396.5597429676812,&quot;top&quot;:74.3,&quot;width&quot;:457.93051406463775}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57_3*l_h_i*1_1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13"/>
  <p:tag name="KSO_WM_UNIT_TEXT_FILL_TYPE" val="1"/>
  <p:tag name="KSO_WM_DIAGRAM_VIRTUALLY_FRAME" val="{&quot;height&quot;:417.85,&quot;left&quot;:396.5597429676812,&quot;top&quot;:74.3,&quot;width&quot;:457.93051406463775}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57_3*l_h_i*1_2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13"/>
  <p:tag name="KSO_WM_UNIT_TEXT_FILL_TYPE" val="1"/>
  <p:tag name="KSO_WM_DIAGRAM_VIRTUALLY_FRAME" val="{&quot;height&quot;:417.85,&quot;left&quot;:396.5597429676812,&quot;top&quot;:74.3,&quot;width&quot;:457.93051406463775}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57_3*l_h_i*1_3_3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DIAGRAM_VIRTUALLY_FRAME" val="{&quot;height&quot;:417.85,&quot;left&quot;:396.5597429676812,&quot;top&quot;:74.3,&quot;width&quot;:457.93051406463775}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57_3*l_h_i*1_3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13"/>
  <p:tag name="KSO_WM_UNIT_TEXT_FILL_TYPE" val="1"/>
  <p:tag name="KSO_WM_DIAGRAM_VIRTUALLY_FRAME" val="{&quot;height&quot;:417.85,&quot;left&quot;:396.5597429676812,&quot;top&quot;:74.3,&quot;width&quot;:457.93051406463775}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57_3*l_h_i*1_1_2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DIAGRAM_VIRTUALLY_FRAME" val="{&quot;height&quot;:417.85,&quot;left&quot;:396.5597429676812,&quot;top&quot;:74.3,&quot;width&quot;:457.93051406463775}"/>
</p:tagLst>
</file>

<file path=ppt/tags/tag6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57_3*l_h_i*1_2_2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LINE_FORE_SCHEMECOLOR_INDEX" val="10"/>
  <p:tag name="KSO_WM_UNIT_LINE_FILL_TYPE" val="2"/>
  <p:tag name="KSO_WM_DIAGRAM_VIRTUALLY_FRAME" val="{&quot;height&quot;:417.85,&quot;left&quot;:396.5597429676812,&quot;top&quot;:74.3,&quot;width&quot;:457.93051406463775}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57_3*l_h_i*1_3_2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DIAGRAM_VIRTUALLY_FRAME" val="{&quot;height&quot;:417.85,&quot;left&quot;:396.5597429676812,&quot;top&quot;:74.3,&quot;width&quot;:457.93051406463775}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57_3*l_h_a*1_1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417.85,&quot;left&quot;:396.5597429676812,&quot;top&quot;:74.3,&quot;width&quot;:457.93051406463775}"/>
</p:tagLst>
</file>

<file path=ppt/tags/tag6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57_3*l_h_f*1_1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417.85,&quot;left&quot;:396.5597429676812,&quot;top&quot;:74.3,&quot;width&quot;:457.93051406463775}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57_3*l_h_a*1_2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417.85,&quot;left&quot;:396.5597429676812,&quot;top&quot;:74.3,&quot;width&quot;:457.93051406463775}"/>
</p:tagLst>
</file>

<file path=ppt/tags/tag6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57_3*l_h_f*1_2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417.85,&quot;left&quot;:396.5597429676812,&quot;top&quot;:74.3,&quot;width&quot;:457.93051406463775}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57_3*l_h_a*1_3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DIAGRAM_VIRTUALLY_FRAME" val="{&quot;height&quot;:417.85,&quot;left&quot;:396.5597429676812,&quot;top&quot;:74.3,&quot;width&quot;:457.93051406463775}"/>
</p:tagLst>
</file>

<file path=ppt/tags/tag67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57_3*l_h_f*1_3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417.85,&quot;left&quot;:396.5597429676812,&quot;top&quot;:74.3,&quot;width&quot;:457.93051406463775}"/>
</p:tagLst>
</file>

<file path=ppt/tags/tag68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27957_3*l_h_x*1_1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DIAGRAM_VIRTUALLY_FRAME" val="{&quot;height&quot;:417.85,&quot;left&quot;:396.5597429676812,&quot;top&quot;:74.3,&quot;width&quot;:457.93051406463775}"/>
</p:tagLst>
</file>

<file path=ppt/tags/tag69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27957_3*l_h_x*1_2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DIAGRAM_VIRTUALLY_FRAME" val="{&quot;height&quot;:417.85,&quot;left&quot;:396.5597429676812,&quot;top&quot;:74.3,&quot;width&quot;:457.93051406463775}"/>
</p:tagLst>
</file>

<file path=ppt/tags/tag7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70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27957_3*l_h_x*1_3_1"/>
  <p:tag name="KSO_WM_TEMPLATE_CATEGORY" val="diagram"/>
  <p:tag name="KSO_WM_TEMPLATE_INDEX" val="20227957"/>
  <p:tag name="KSO_WM_UNIT_LAYERLEVEL" val="1_1_1"/>
  <p:tag name="KSO_WM_TAG_VERSION" val="1.0"/>
  <p:tag name="KSO_WM_BEAUTIFY_FLAG" val="#wm#"/>
  <p:tag name="KSO_WM_DIAGRAM_VIRTUALLY_FRAME" val="{&quot;height&quot;:417.85,&quot;left&quot;:396.5597429676812,&quot;top&quot;:74.3,&quot;width&quot;:457.93051406463775}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67_5*i*0"/>
  <p:tag name="KSO_WM_TEMPLATE_CATEGORY" val="diagram"/>
  <p:tag name="KSO_WM_TEMPLATE_INDEX" val="160267"/>
  <p:tag name="KSO_WM_UNIT_INDEX" val="0"/>
  <p:tag name="KSO_WM_DIAGRAM_VIRTUALLY_FRAME" val="{&quot;height&quot;:241.5494488188977,&quot;left&quot;:329.1016535433071,&quot;top&quot;:94.50771653543306,&quot;width&quot;:563.6225196850394}"/>
</p:tagLst>
</file>

<file path=ppt/tags/tag72.xml><?xml version="1.0" encoding="utf-8"?>
<p:tagLst xmlns:p="http://schemas.openxmlformats.org/presentationml/2006/main">
  <p:tag name="KSO_WM_TAG_VERSION" val="1.0"/>
  <p:tag name="KSO_WM_TEMPLATE_CATEGORY" val="diagram"/>
  <p:tag name="KSO_WM_TEMPLATE_INDEX" val="160267"/>
  <p:tag name="KSO_WM_UNIT_TYPE" val="l_i"/>
  <p:tag name="KSO_WM_UNIT_INDEX" val="1_1"/>
  <p:tag name="KSO_WM_UNIT_ID" val="diagram160267_5*l_i*1_1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DIAGRAM_VIRTUALLY_FRAME" val="{&quot;height&quot;:241.5494488188977,&quot;left&quot;:329.1016535433071,&quot;top&quot;:94.50771653543306,&quot;width&quot;:563.6225196850394}"/>
</p:tagLst>
</file>

<file path=ppt/tags/tag73.xml><?xml version="1.0" encoding="utf-8"?>
<p:tagLst xmlns:p="http://schemas.openxmlformats.org/presentationml/2006/main">
  <p:tag name="KSO_WM_TAG_VERSION" val="1.0"/>
  <p:tag name="KSO_WM_TEMPLATE_CATEGORY" val="diagram"/>
  <p:tag name="KSO_WM_TEMPLATE_INDEX" val="160267"/>
  <p:tag name="KSO_WM_UNIT_TYPE" val="l_h_f"/>
  <p:tag name="KSO_WM_UNIT_INDEX" val="1_1_1"/>
  <p:tag name="KSO_WM_UNIT_ID" val="diagram160267_5*l_h_f*1_1_1"/>
  <p:tag name="KSO_WM_UNIT_CLEAR" val="1"/>
  <p:tag name="KSO_WM_UNIT_LAYERLEVEL" val="1_1_1"/>
  <p:tag name="KSO_WM_UNIT_VALUE" val="45"/>
  <p:tag name="KSO_WM_UNIT_HIGHLIGHT" val="0"/>
  <p:tag name="KSO_WM_UNIT_COMPATIBLE" val="0"/>
  <p:tag name="KSO_WM_BEAUTIFY_FLAG" val="#wm#"/>
  <p:tag name="KSO_WM_DIAGRAM_GROUP_CODE" val="l1-1"/>
  <p:tag name="KSO_WM_UNIT_PRESET_TEXT" val="Lorem&#13;ipsum"/>
  <p:tag name="KSO_WM_UNIT_FILL_FORE_SCHEMECOLOR_INDEX" val="6"/>
  <p:tag name="KSO_WM_UNIT_FILL_TYPE" val="1"/>
  <p:tag name="KSO_WM_UNIT_TEXT_FILL_FORE_SCHEMECOLOR_INDEX" val="14"/>
  <p:tag name="KSO_WM_UNIT_TEXT_FILL_TYPE" val="1"/>
  <p:tag name="KSO_WM_DIAGRAM_VIRTUALLY_FRAME" val="{&quot;height&quot;:241.5494488188977,&quot;left&quot;:329.1016535433071,&quot;top&quot;:94.50771653543306,&quot;width&quot;:563.6225196850394}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67_5*i*6"/>
  <p:tag name="KSO_WM_TEMPLATE_CATEGORY" val="diagram"/>
  <p:tag name="KSO_WM_TEMPLATE_INDEX" val="160267"/>
  <p:tag name="KSO_WM_UNIT_INDEX" val="6"/>
  <p:tag name="KSO_WM_DIAGRAM_VIRTUALLY_FRAME" val="{&quot;height&quot;:241.5494488188977,&quot;left&quot;:329.1016535433071,&quot;top&quot;:94.50771653543306,&quot;width&quot;:563.6225196850394}"/>
</p:tagLst>
</file>

<file path=ppt/tags/tag75.xml><?xml version="1.0" encoding="utf-8"?>
<p:tagLst xmlns:p="http://schemas.openxmlformats.org/presentationml/2006/main">
  <p:tag name="KSO_WM_TAG_VERSION" val="1.0"/>
  <p:tag name="KSO_WM_TEMPLATE_CATEGORY" val="diagram"/>
  <p:tag name="KSO_WM_TEMPLATE_INDEX" val="160267"/>
  <p:tag name="KSO_WM_UNIT_TYPE" val="l_i"/>
  <p:tag name="KSO_WM_UNIT_INDEX" val="1_2"/>
  <p:tag name="KSO_WM_UNIT_ID" val="diagram160267_5*l_i*1_2"/>
  <p:tag name="KSO_WM_UNIT_CLEAR" val="1"/>
  <p:tag name="KSO_WM_UNIT_LAYERLEVEL" val="1_1"/>
  <p:tag name="KSO_WM_BEAUTIFY_FLAG" val="#wm#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DIAGRAM_VIRTUALLY_FRAME" val="{&quot;height&quot;:241.5494488188977,&quot;left&quot;:329.1016535433071,&quot;top&quot;:94.50771653543306,&quot;width&quot;:563.6225196850394}"/>
</p:tagLst>
</file>

<file path=ppt/tags/tag76.xml><?xml version="1.0" encoding="utf-8"?>
<p:tagLst xmlns:p="http://schemas.openxmlformats.org/presentationml/2006/main">
  <p:tag name="KSO_WM_TAG_VERSION" val="1.0"/>
  <p:tag name="KSO_WM_TEMPLATE_CATEGORY" val="diagram"/>
  <p:tag name="KSO_WM_TEMPLATE_INDEX" val="160267"/>
  <p:tag name="KSO_WM_UNIT_TYPE" val="l_h_f"/>
  <p:tag name="KSO_WM_UNIT_INDEX" val="1_2_1"/>
  <p:tag name="KSO_WM_UNIT_ID" val="diagram160267_5*l_h_f*1_2_1"/>
  <p:tag name="KSO_WM_UNIT_CLEAR" val="1"/>
  <p:tag name="KSO_WM_UNIT_LAYERLEVEL" val="1_1_1"/>
  <p:tag name="KSO_WM_UNIT_VALUE" val="45"/>
  <p:tag name="KSO_WM_UNIT_HIGHLIGHT" val="0"/>
  <p:tag name="KSO_WM_UNIT_COMPATIBLE" val="0"/>
  <p:tag name="KSO_WM_BEAUTIFY_FLAG" val="#wm#"/>
  <p:tag name="KSO_WM_DIAGRAM_GROUP_CODE" val="l1-1"/>
  <p:tag name="KSO_WM_UNIT_PRESET_TEXT" val="Lorem&#13;ipsum"/>
  <p:tag name="KSO_WM_UNIT_FILL_FORE_SCHEMECOLOR_INDEX" val="6"/>
  <p:tag name="KSO_WM_UNIT_FILL_TYPE" val="1"/>
  <p:tag name="KSO_WM_UNIT_TEXT_FILL_FORE_SCHEMECOLOR_INDEX" val="14"/>
  <p:tag name="KSO_WM_UNIT_TEXT_FILL_TYPE" val="1"/>
  <p:tag name="KSO_WM_DIAGRAM_VIRTUALLY_FRAME" val="{&quot;height&quot;:241.5494488188977,&quot;left&quot;:329.1016535433071,&quot;top&quot;:94.50771653543306,&quot;width&quot;:563.6225196850394}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67_5*i*11"/>
  <p:tag name="KSO_WM_TEMPLATE_CATEGORY" val="diagram"/>
  <p:tag name="KSO_WM_TEMPLATE_INDEX" val="160267"/>
  <p:tag name="KSO_WM_UNIT_INDEX" val="11"/>
  <p:tag name="KSO_WM_DIAGRAM_VIRTUALLY_FRAME" val="{&quot;height&quot;:241.5494488188977,&quot;left&quot;:329.1016535433071,&quot;top&quot;:94.50771653543306,&quot;width&quot;:563.6225196850394}"/>
</p:tagLst>
</file>

<file path=ppt/tags/tag78.xml><?xml version="1.0" encoding="utf-8"?>
<p:tagLst xmlns:p="http://schemas.openxmlformats.org/presentationml/2006/main">
  <p:tag name="KSO_WM_TAG_VERSION" val="1.0"/>
  <p:tag name="KSO_WM_TEMPLATE_CATEGORY" val="diagram"/>
  <p:tag name="KSO_WM_TEMPLATE_INDEX" val="160267"/>
  <p:tag name="KSO_WM_UNIT_TYPE" val="l_i"/>
  <p:tag name="KSO_WM_UNIT_INDEX" val="1_3"/>
  <p:tag name="KSO_WM_UNIT_ID" val="diagram160267_5*l_i*1_3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241.5494488188977,&quot;left&quot;:329.1016535433071,&quot;top&quot;:94.50771653543306,&quot;width&quot;:563.6225196850394}"/>
</p:tagLst>
</file>

<file path=ppt/tags/tag79.xml><?xml version="1.0" encoding="utf-8"?>
<p:tagLst xmlns:p="http://schemas.openxmlformats.org/presentationml/2006/main">
  <p:tag name="KSO_WM_TAG_VERSION" val="1.0"/>
  <p:tag name="KSO_WM_TEMPLATE_CATEGORY" val="diagram"/>
  <p:tag name="KSO_WM_TEMPLATE_INDEX" val="160267"/>
  <p:tag name="KSO_WM_UNIT_TYPE" val="l_h_f"/>
  <p:tag name="KSO_WM_UNIT_INDEX" val="1_3_1"/>
  <p:tag name="KSO_WM_UNIT_ID" val="diagram160267_5*l_h_f*1_3_1"/>
  <p:tag name="KSO_WM_UNIT_CLEAR" val="1"/>
  <p:tag name="KSO_WM_UNIT_LAYERLEVEL" val="1_1_1"/>
  <p:tag name="KSO_WM_UNIT_VALUE" val="45"/>
  <p:tag name="KSO_WM_UNIT_HIGHLIGHT" val="0"/>
  <p:tag name="KSO_WM_UNIT_COMPATIBLE" val="0"/>
  <p:tag name="KSO_WM_BEAUTIFY_FLAG" val="#wm#"/>
  <p:tag name="KSO_WM_DIAGRAM_GROUP_CODE" val="l1-1"/>
  <p:tag name="KSO_WM_UNIT_PRESET_TEXT" val="Lorem&#13;ipsum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241.5494488188977,&quot;left&quot;:329.1016535433071,&quot;top&quot;:94.50771653543306,&quot;width&quot;:563.6225196850394}"/>
</p:tagLst>
</file>

<file path=ppt/tags/tag8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67_5*i*16"/>
  <p:tag name="KSO_WM_TEMPLATE_CATEGORY" val="diagram"/>
  <p:tag name="KSO_WM_TEMPLATE_INDEX" val="160267"/>
  <p:tag name="KSO_WM_UNIT_INDEX" val="16"/>
  <p:tag name="KSO_WM_DIAGRAM_VIRTUALLY_FRAME" val="{&quot;height&quot;:241.5494488188977,&quot;left&quot;:329.1016535433071,&quot;top&quot;:94.50771653543306,&quot;width&quot;:563.6225196850394}"/>
</p:tagLst>
</file>

<file path=ppt/tags/tag81.xml><?xml version="1.0" encoding="utf-8"?>
<p:tagLst xmlns:p="http://schemas.openxmlformats.org/presentationml/2006/main">
  <p:tag name="KSO_WM_TAG_VERSION" val="1.0"/>
  <p:tag name="KSO_WM_TEMPLATE_CATEGORY" val="diagram"/>
  <p:tag name="KSO_WM_TEMPLATE_INDEX" val="160267"/>
  <p:tag name="KSO_WM_UNIT_TYPE" val="l_i"/>
  <p:tag name="KSO_WM_UNIT_INDEX" val="1_4"/>
  <p:tag name="KSO_WM_UNIT_ID" val="diagram160267_5*l_i*1_4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241.5494488188977,&quot;left&quot;:329.1016535433071,&quot;top&quot;:94.50771653543306,&quot;width&quot;:563.6225196850394}"/>
</p:tagLst>
</file>

<file path=ppt/tags/tag82.xml><?xml version="1.0" encoding="utf-8"?>
<p:tagLst xmlns:p="http://schemas.openxmlformats.org/presentationml/2006/main">
  <p:tag name="KSO_WM_TAG_VERSION" val="1.0"/>
  <p:tag name="KSO_WM_TEMPLATE_CATEGORY" val="diagram"/>
  <p:tag name="KSO_WM_TEMPLATE_INDEX" val="160267"/>
  <p:tag name="KSO_WM_UNIT_TYPE" val="l_h_f"/>
  <p:tag name="KSO_WM_UNIT_INDEX" val="1_4_1"/>
  <p:tag name="KSO_WM_UNIT_ID" val="diagram160267_5*l_h_f*1_4_1"/>
  <p:tag name="KSO_WM_UNIT_CLEAR" val="1"/>
  <p:tag name="KSO_WM_UNIT_LAYERLEVEL" val="1_1_1"/>
  <p:tag name="KSO_WM_UNIT_VALUE" val="45"/>
  <p:tag name="KSO_WM_UNIT_HIGHLIGHT" val="0"/>
  <p:tag name="KSO_WM_UNIT_COMPATIBLE" val="0"/>
  <p:tag name="KSO_WM_BEAUTIFY_FLAG" val="#wm#"/>
  <p:tag name="KSO_WM_DIAGRAM_GROUP_CODE" val="l1-1"/>
  <p:tag name="KSO_WM_UNIT_PRESET_TEXT" val="Lorem&#13;ipsum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241.5494488188977,&quot;left&quot;:329.1016535433071,&quot;top&quot;:94.50771653543306,&quot;width&quot;:563.6225196850394}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67_5*i*21"/>
  <p:tag name="KSO_WM_TEMPLATE_CATEGORY" val="diagram"/>
  <p:tag name="KSO_WM_TEMPLATE_INDEX" val="160267"/>
  <p:tag name="KSO_WM_UNIT_INDEX" val="21"/>
  <p:tag name="KSO_WM_DIAGRAM_VIRTUALLY_FRAME" val="{&quot;height&quot;:241.5494488188977,&quot;left&quot;:329.1016535433071,&quot;top&quot;:94.50771653543306,&quot;width&quot;:563.6225196850394}"/>
</p:tagLst>
</file>

<file path=ppt/tags/tag84.xml><?xml version="1.0" encoding="utf-8"?>
<p:tagLst xmlns:p="http://schemas.openxmlformats.org/presentationml/2006/main">
  <p:tag name="KSO_WM_TAG_VERSION" val="1.0"/>
  <p:tag name="KSO_WM_TEMPLATE_CATEGORY" val="diagram"/>
  <p:tag name="KSO_WM_TEMPLATE_INDEX" val="160267"/>
  <p:tag name="KSO_WM_UNIT_TYPE" val="l_i"/>
  <p:tag name="KSO_WM_UNIT_INDEX" val="1_5"/>
  <p:tag name="KSO_WM_UNIT_ID" val="diagram160267_5*l_i*1_5"/>
  <p:tag name="KSO_WM_UNIT_CLEAR" val="1"/>
  <p:tag name="KSO_WM_UNIT_LAYERLEVEL" val="1_1"/>
  <p:tag name="KSO_WM_BEAUTIFY_FLAG" val="#wm#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241.5494488188977,&quot;left&quot;:329.1016535433071,&quot;top&quot;:94.50771653543306,&quot;width&quot;:563.6225196850394}"/>
</p:tagLst>
</file>

<file path=ppt/tags/tag85.xml><?xml version="1.0" encoding="utf-8"?>
<p:tagLst xmlns:p="http://schemas.openxmlformats.org/presentationml/2006/main">
  <p:tag name="KSO_WM_TAG_VERSION" val="1.0"/>
  <p:tag name="KSO_WM_TEMPLATE_CATEGORY" val="diagram"/>
  <p:tag name="KSO_WM_TEMPLATE_INDEX" val="160267"/>
  <p:tag name="KSO_WM_UNIT_TYPE" val="l_h_f"/>
  <p:tag name="KSO_WM_UNIT_INDEX" val="1_5_1"/>
  <p:tag name="KSO_WM_UNIT_ID" val="diagram160267_5*l_h_f*1_5_1"/>
  <p:tag name="KSO_WM_UNIT_CLEAR" val="1"/>
  <p:tag name="KSO_WM_UNIT_LAYERLEVEL" val="1_1_1"/>
  <p:tag name="KSO_WM_UNIT_VALUE" val="45"/>
  <p:tag name="KSO_WM_UNIT_HIGHLIGHT" val="0"/>
  <p:tag name="KSO_WM_UNIT_COMPATIBLE" val="0"/>
  <p:tag name="KSO_WM_BEAUTIFY_FLAG" val="#wm#"/>
  <p:tag name="KSO_WM_DIAGRAM_GROUP_CODE" val="l1-1"/>
  <p:tag name="KSO_WM_UNIT_PRESET_TEXT" val="Lorem&#13;ipsum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241.5494488188977,&quot;left&quot;:329.1016535433071,&quot;top&quot;:94.50771653543306,&quot;width&quot;:563.6225196850394}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228024_6*n_h_h_i*1_2_1_2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228024_6*n_h_h_i*1_2_2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28024_6*n_h_h_i*1_2_3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228024_6*n_h_h_i*1_2_4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9.xml><?xml version="1.0" encoding="utf-8"?>
<p:tagLst xmlns:p="http://schemas.openxmlformats.org/presentationml/2006/main">
  <p:tag name="KSO_WM_DIAGRAM_VIRTUALLY_FRAME" val="{&quot;height&quot;:210.85,&quot;left&quot;:452.49992125984255,&quot;top&quot;:235.45,&quot;width&quot;:468.6500787401575}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1"/>
  <p:tag name="KSO_WM_UNIT_ID" val="diagram20228024_6*n_h_h_i*1_2_6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1"/>
  <p:tag name="KSO_WM_UNIT_ID" val="diagram20228024_6*n_h_h_i*1_2_5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28024_6*n_h_i*1_1_1"/>
  <p:tag name="KSO_WM_TEMPLATE_CATEGORY" val="diagram"/>
  <p:tag name="KSO_WM_TEMPLATE_INDEX" val="2022802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379.1,&quot;left&quot;:-40.8,&quot;top&quot;:138.5,&quot;width&quot;:971.4}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228024_6*n_h_h_i*1_2_1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379.1,&quot;left&quot;:-40.8,&quot;top&quot;:138.5,&quot;width&quot;:971.4}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1_1"/>
  <p:tag name="KSO_WM_UNIT_ID" val="diagram20228024_6*n_h_h_a*1_2_1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TEXT_FILL_FORE_SCHEMECOLOR_INDEX" val="5"/>
  <p:tag name="KSO_WM_UNIT_TEXT_FILL_TYPE" val="1"/>
  <p:tag name="KSO_WM_DIAGRAM_VIRTUALLY_FRAME" val="{&quot;height&quot;:379.1,&quot;left&quot;:-40.8,&quot;top&quot;:138.5,&quot;width&quot;:971.4}"/>
</p:tagLst>
</file>

<file path=ppt/tags/tag95.xml><?xml version="1.0" encoding="utf-8"?>
<p:tagLst xmlns:p="http://schemas.openxmlformats.org/presentationml/2006/main">
  <p:tag name="KSO_WM_UNIT_VALUE" val="138*138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1_1"/>
  <p:tag name="KSO_WM_UNIT_ID" val="diagram20228024_6*n_h_h_x*1_2_1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3"/>
  <p:tag name="KSO_WM_UNIT_ID" val="diagram20228024_6*n_h_h_i*1_2_3_3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  <p:tag name="KSO_WM_DIAGRAM_VIRTUALLY_FRAME" val="{&quot;height&quot;:379.1,&quot;left&quot;:-40.8,&quot;top&quot;:138.5,&quot;width&quot;:971.4}"/>
</p:tagLst>
</file>

<file path=ppt/tags/tag9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2_1"/>
  <p:tag name="KSO_WM_UNIT_ID" val="diagram20228024_6*n_h_h_a*1_2_2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TEXT_FILL_FORE_SCHEMECOLOR_INDEX" val="7"/>
  <p:tag name="KSO_WM_UNIT_TEXT_FILL_TYPE" val="1"/>
  <p:tag name="KSO_WM_DIAGRAM_VIRTUALLY_FRAME" val="{&quot;height&quot;:379.1,&quot;left&quot;:-40.8,&quot;top&quot;:138.5,&quot;width&quot;:971.4}"/>
</p:tagLst>
</file>

<file path=ppt/tags/tag98.xml><?xml version="1.0" encoding="utf-8"?>
<p:tagLst xmlns:p="http://schemas.openxmlformats.org/presentationml/2006/main">
  <p:tag name="KSO_WM_UNIT_SUBTYPE" val="a"/>
  <p:tag name="KSO_WM_UNIT_PRESET_TEXT" val="单击此处输入你的正文，文字是您思想的提炼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228024_6*n_h_h_f*1_2_3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UNIT_TEXT_FILL_FORE_SCHEMECOLOR_INDEX" val="14"/>
  <p:tag name="KSO_WM_UNIT_TEXT_FILL_TYPE" val="1"/>
  <p:tag name="KSO_WM_DIAGRAM_VIRTUALLY_FRAME" val="{&quot;height&quot;:379.1,&quot;left&quot;:-40.8,&quot;top&quot;:138.5,&quot;width&quot;:971.4}"/>
</p:tagLst>
</file>

<file path=ppt/tags/tag99.xml><?xml version="1.0" encoding="utf-8"?>
<p:tagLst xmlns:p="http://schemas.openxmlformats.org/presentationml/2006/main">
  <p:tag name="KSO_WM_UNIT_VALUE" val="145*145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3_1"/>
  <p:tag name="KSO_WM_UNIT_ID" val="diagram20228024_6*n_h_h_x*1_2_3_1"/>
  <p:tag name="KSO_WM_TEMPLATE_CATEGORY" val="diagram"/>
  <p:tag name="KSO_WM_TEMPLATE_INDEX" val="20228024"/>
  <p:tag name="KSO_WM_UNIT_LAYERLEVEL" val="1_1_1_1"/>
  <p:tag name="KSO_WM_TAG_VERSION" val="1.0"/>
  <p:tag name="KSO_WM_BEAUTIFY_FLAG" val="#wm#"/>
  <p:tag name="KSO_WM_DIAGRAM_VIRTUALLY_FRAME" val="{&quot;height&quot;:379.1,&quot;left&quot;:-40.8,&quot;top&quot;:138.5,&quot;width&quot;:971.4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3130</Words>
  <Application>WPS 演示</Application>
  <PresentationFormat>宽屏</PresentationFormat>
  <Paragraphs>496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Arial</vt:lpstr>
      <vt:lpstr>宋体</vt:lpstr>
      <vt:lpstr>Wingdings</vt:lpstr>
      <vt:lpstr>思源宋体 CN Heavy</vt:lpstr>
      <vt:lpstr>MiSans Normal</vt:lpstr>
      <vt:lpstr>思源黑体 CN Bold</vt:lpstr>
      <vt:lpstr>黑体</vt:lpstr>
      <vt:lpstr>微软雅黑</vt:lpstr>
      <vt:lpstr>思源黑体 CN Heavy</vt:lpstr>
      <vt:lpstr>思源黑体 CN Light</vt:lpstr>
      <vt:lpstr>思源黑体 CN Regular</vt:lpstr>
      <vt:lpstr>Arial Unicode MS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Sheng xia</dc:creator>
  <cp:lastModifiedBy>WPS_1751534095</cp:lastModifiedBy>
  <cp:revision>42</cp:revision>
  <dcterms:created xsi:type="dcterms:W3CDTF">2023-03-16T09:09:00Z</dcterms:created>
  <dcterms:modified xsi:type="dcterms:W3CDTF">2025-12-22T07:00:29Z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11C2F5AFAA424B45953C32B8ABAC2346_11</vt:lpwstr>
  </property>
  <property fmtid="{D5CDD505-2E9C-101B-9397-08002B2CF9AE}" pid="3" name="KSOProductBuildVer">
    <vt:lpwstr>2052-12.1.0.16729</vt:lpwstr>
  </property>
  <property fmtid="{D5CDD505-2E9C-101B-9397-08002B2CF9AE}" pid="4" name="KSOTemplateUUID">
    <vt:lpwstr>v1.0_mb_lIOe6B7NPfutN2b0+v8ZEA==</vt:lpwstr>
  </property>
</Properties>
</file>